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72" r:id="rId6"/>
    <p:sldId id="261" r:id="rId7"/>
    <p:sldId id="262" r:id="rId8"/>
    <p:sldId id="271" r:id="rId9"/>
    <p:sldId id="263" r:id="rId10"/>
    <p:sldId id="264" r:id="rId11"/>
    <p:sldId id="265" r:id="rId12"/>
    <p:sldId id="276" r:id="rId13"/>
    <p:sldId id="268" r:id="rId14"/>
    <p:sldId id="269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A50021"/>
    <a:srgbClr val="FF0066"/>
    <a:srgbClr val="FF3300"/>
    <a:srgbClr val="000E18"/>
    <a:srgbClr val="99FF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3" autoAdjust="0"/>
    <p:restoredTop sz="94660"/>
  </p:normalViewPr>
  <p:slideViewPr>
    <p:cSldViewPr>
      <p:cViewPr varScale="1">
        <p:scale>
          <a:sx n="66" d="100"/>
          <a:sy n="66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B4DA4AC-F3D3-4FAB-AE15-5D373D157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23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D6015-EFDB-431F-A50E-4B5C7E6451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27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FC7A4-A3B9-40FA-A3B2-E54B062476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1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83E4E-B5F3-486F-96E2-E6FFDD1444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0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F024E-7CEB-4859-8426-9AB5DC3DEA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44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CF9EB-23DC-4ADD-96CB-38D11D9EB2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8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C6697E-5067-4193-A07F-605B5F15F0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3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B70E7-54B9-410C-8E6B-B14FBDA480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2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BD7EA-0819-4368-A7B2-BC170D3C67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9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7C0E47-5B01-4C93-9132-10FC9BB034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9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627189-05F8-4DCC-810F-BE222CB751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3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047F6-6A93-4BED-9D47-C51FA6E65B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32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9B5B04-309E-43A2-9F9A-113763DBCF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84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2348880"/>
            <a:ext cx="5616624" cy="421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1"/>
            <a:ext cx="7772400" cy="190080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Природу надо </a:t>
            </a:r>
            <a:r>
              <a:rPr lang="ru-RU" sz="8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охранять!</a:t>
            </a:r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6238182"/>
            <a:ext cx="5884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 работу: Кутузов Матвей, 6«Б» класс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Урваева</a:t>
            </a:r>
            <a:r>
              <a:rPr lang="ru-RU" dirty="0" smtClean="0"/>
              <a:t> Карина Анатольевна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j0332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88913"/>
            <a:ext cx="1830388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216792"/>
            <a:ext cx="7886700" cy="1325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Как охранять животных?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41375" y="1676400"/>
            <a:ext cx="7408863" cy="1906588"/>
          </a:xfrm>
        </p:spPr>
        <p:txBody>
          <a:bodyPr/>
          <a:lstStyle/>
          <a:p>
            <a:pPr eaLnBrk="1" hangingPunct="1"/>
            <a:r>
              <a:rPr lang="ru-RU" smtClean="0"/>
              <a:t>Занести в Красную книгу редкие виды животных.</a:t>
            </a:r>
          </a:p>
          <a:p>
            <a:pPr eaLnBrk="1" hangingPunct="1"/>
            <a:r>
              <a:rPr lang="ru-RU" smtClean="0"/>
              <a:t>Создавать заповедники.</a:t>
            </a:r>
          </a:p>
          <a:p>
            <a:pPr eaLnBrk="1" hangingPunct="1"/>
            <a:r>
              <a:rPr lang="ru-RU" smtClean="0"/>
              <a:t>Запретить охоту на редких животных.</a:t>
            </a:r>
          </a:p>
        </p:txBody>
      </p:sp>
      <p:pic>
        <p:nvPicPr>
          <p:cNvPr id="47110" name="Picture 6" descr="j0304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4725" y="188913"/>
            <a:ext cx="1819275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Природа и человек\a00167bfdb8faea6952d52a2ac1ab1c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3929090" cy="284250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Admin\Рабочий стол\Природа и человек\64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6327" y="3717033"/>
            <a:ext cx="4109565" cy="2890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Что ты можешь сделать для охраны природы?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 бросай мусор в лесу.</a:t>
            </a:r>
          </a:p>
          <a:p>
            <a:pPr eaLnBrk="1" hangingPunct="1"/>
            <a:r>
              <a:rPr lang="ru-RU" smtClean="0"/>
              <a:t>Не рви цветы.</a:t>
            </a:r>
          </a:p>
          <a:p>
            <a:pPr eaLnBrk="1" hangingPunct="1"/>
            <a:r>
              <a:rPr lang="ru-RU" smtClean="0"/>
              <a:t>Не ломай ветки деревьев и кустарников.</a:t>
            </a:r>
          </a:p>
          <a:p>
            <a:pPr eaLnBrk="1" hangingPunct="1"/>
            <a:r>
              <a:rPr lang="ru-RU" smtClean="0"/>
              <a:t>Подкармливай птиц.</a:t>
            </a:r>
          </a:p>
          <a:p>
            <a:pPr eaLnBrk="1" hangingPunct="1"/>
            <a:r>
              <a:rPr lang="ru-RU" smtClean="0"/>
              <a:t>Бережно используй воду.</a:t>
            </a:r>
          </a:p>
          <a:p>
            <a:pPr eaLnBrk="1" hangingPunct="1"/>
            <a:r>
              <a:rPr lang="ru-RU" smtClean="0"/>
              <a:t>Сажай деревья и цветы.</a:t>
            </a:r>
          </a:p>
        </p:txBody>
      </p:sp>
      <p:pic>
        <p:nvPicPr>
          <p:cNvPr id="48132" name="Picture 4" descr="j0281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484313"/>
            <a:ext cx="1511300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RW_bt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9613" y="3511550"/>
            <a:ext cx="10477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j02849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4941888"/>
            <a:ext cx="23780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9" descr="j02167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2997200"/>
            <a:ext cx="145097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тн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85813"/>
            <a:ext cx="8569325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3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27392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 "Назови правило".</a:t>
            </a:r>
          </a:p>
        </p:txBody>
      </p:sp>
      <p:pic>
        <p:nvPicPr>
          <p:cNvPr id="51204" name="Picture 4" descr="тн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1727200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 descr="тн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1844675"/>
            <a:ext cx="17287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тн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4365625"/>
            <a:ext cx="17002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тн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275" y="3789363"/>
            <a:ext cx="172720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тн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1916113"/>
            <a:ext cx="1703388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9" descr="тн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4025" y="4076700"/>
            <a:ext cx="1660525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Line 10"/>
          <p:cNvSpPr>
            <a:spLocks noChangeShapeType="1"/>
          </p:cNvSpPr>
          <p:nvPr/>
        </p:nvSpPr>
        <p:spPr bwMode="auto">
          <a:xfrm>
            <a:off x="827088" y="24209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755650" y="2565400"/>
            <a:ext cx="1295400" cy="792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2987675" y="2420938"/>
            <a:ext cx="1368425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1619250" y="5013325"/>
            <a:ext cx="1439863" cy="5032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4067175" y="4508500"/>
            <a:ext cx="1368425" cy="4333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5867400" y="2492375"/>
            <a:ext cx="1368425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6948488" y="4581525"/>
            <a:ext cx="1439862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58800" y="188913"/>
            <a:ext cx="8137525" cy="549275"/>
          </a:xfrm>
          <a:solidFill>
            <a:srgbClr val="A4FAA4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ru-RU" sz="1800" smtClean="0">
                <a:solidFill>
                  <a:schemeClr val="hlink"/>
                </a:solidFill>
              </a:rPr>
              <a:t>Отрицательное и положительное влияние человека на природу</a:t>
            </a:r>
          </a:p>
        </p:txBody>
      </p:sp>
      <p:pic>
        <p:nvPicPr>
          <p:cNvPr id="25603" name="Picture 3" descr="тн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55663"/>
            <a:ext cx="2087563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тн 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852738"/>
            <a:ext cx="216217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тн 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868863"/>
            <a:ext cx="2087563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тн 4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885825"/>
            <a:ext cx="2160588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тн 4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7050" y="2924175"/>
            <a:ext cx="2087563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тн 4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7050" y="5013325"/>
            <a:ext cx="1943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тн 4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92500" y="2060575"/>
            <a:ext cx="22717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8" name="Line 10"/>
          <p:cNvSpPr>
            <a:spLocks noChangeShapeType="1"/>
          </p:cNvSpPr>
          <p:nvPr/>
        </p:nvSpPr>
        <p:spPr bwMode="auto">
          <a:xfrm flipH="1" flipV="1">
            <a:off x="2555875" y="1773238"/>
            <a:ext cx="936625" cy="6477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H="1">
            <a:off x="2627313" y="4437063"/>
            <a:ext cx="1009650" cy="115093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5795963" y="3429000"/>
            <a:ext cx="936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 flipH="1">
            <a:off x="2484438" y="3644900"/>
            <a:ext cx="1079500" cy="0"/>
          </a:xfrm>
          <a:prstGeom prst="line">
            <a:avLst/>
          </a:prstGeom>
          <a:noFill/>
          <a:ln w="57150" cmpd="thinThick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 flipV="1">
            <a:off x="5651500" y="1844675"/>
            <a:ext cx="1081088" cy="647700"/>
          </a:xfrm>
          <a:prstGeom prst="line">
            <a:avLst/>
          </a:prstGeom>
          <a:noFill/>
          <a:ln w="57150" cmpd="thinThick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5580063" y="4437063"/>
            <a:ext cx="936625" cy="1079500"/>
          </a:xfrm>
          <a:prstGeom prst="line">
            <a:avLst/>
          </a:prstGeom>
          <a:noFill/>
          <a:ln w="57150" cmpd="thinThick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8" grpId="0" animBg="1"/>
      <p:bldP spid="48139" grpId="0" animBg="1"/>
      <p:bldP spid="48140" grpId="0" animBg="1"/>
      <p:bldP spid="48141" grpId="0" animBg="1"/>
      <p:bldP spid="48142" grpId="0" animBg="1"/>
      <p:bldP spid="481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252537"/>
          </a:xfrm>
        </p:spPr>
        <p:txBody>
          <a:bodyPr/>
          <a:lstStyle/>
          <a:p>
            <a:pPr eaLnBrk="1" hangingPunct="1"/>
            <a:r>
              <a:rPr lang="ru-RU" smtClean="0"/>
              <a:t>Берегите природу!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003300" y="2205038"/>
            <a:ext cx="7408863" cy="717550"/>
          </a:xfrm>
        </p:spPr>
        <p:txBody>
          <a:bodyPr/>
          <a:lstStyle/>
          <a:p>
            <a:pPr eaLnBrk="1" hangingPunct="1"/>
            <a:r>
              <a:rPr lang="ru-RU" smtClean="0"/>
              <a:t>Охранять природу-значит охранять Родину!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7652" name="Picture 2" descr="C:\Documents and Settings\Admin\Рабочий стол\Природа и человек\0_3517_dbccb137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852738"/>
            <a:ext cx="497998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5385"/>
            <a:ext cx="7886700" cy="903634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Почему надо охранять природу?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4077072"/>
            <a:ext cx="7408862" cy="2336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4000" dirty="0" smtClean="0"/>
              <a:t>-Природа-наш общий дом.</a:t>
            </a:r>
          </a:p>
          <a:p>
            <a:pPr marL="0" indent="0" eaLnBrk="1" hangingPunct="1">
              <a:buNone/>
            </a:pPr>
            <a:r>
              <a:rPr lang="ru-RU" sz="4000" dirty="0" smtClean="0"/>
              <a:t>-Природе грозит опасность.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Что даёт природа человеку?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Воздух.</a:t>
            </a:r>
          </a:p>
          <a:p>
            <a:pPr eaLnBrk="1" hangingPunct="1"/>
            <a:r>
              <a:rPr lang="ru-RU" smtClean="0"/>
              <a:t>Вода.</a:t>
            </a:r>
          </a:p>
          <a:p>
            <a:pPr eaLnBrk="1" hangingPunct="1"/>
            <a:r>
              <a:rPr lang="ru-RU" smtClean="0"/>
              <a:t>Пища.</a:t>
            </a:r>
          </a:p>
          <a:p>
            <a:pPr eaLnBrk="1" hangingPunct="1"/>
            <a:r>
              <a:rPr lang="ru-RU" smtClean="0"/>
              <a:t>Одежда.</a:t>
            </a:r>
          </a:p>
          <a:p>
            <a:pPr eaLnBrk="1" hangingPunct="1"/>
            <a:r>
              <a:rPr lang="ru-RU" smtClean="0"/>
              <a:t>Жилище.</a:t>
            </a:r>
          </a:p>
          <a:p>
            <a:pPr eaLnBrk="1" hangingPunct="1"/>
            <a:r>
              <a:rPr lang="ru-RU" smtClean="0"/>
              <a:t>Отдых.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7412" name="Picture 4" descr="Bea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076700"/>
            <a:ext cx="3097213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j02921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052513"/>
            <a:ext cx="184150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1" descr="j00903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149725"/>
            <a:ext cx="269875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тн 5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0225" y="1773238"/>
            <a:ext cx="32496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охранять воздух?</a:t>
            </a:r>
          </a:p>
        </p:txBody>
      </p:sp>
      <p:sp>
        <p:nvSpPr>
          <p:cNvPr id="12290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00113" y="1341438"/>
            <a:ext cx="7408862" cy="1689100"/>
          </a:xfrm>
        </p:spPr>
        <p:txBody>
          <a:bodyPr/>
          <a:lstStyle/>
          <a:p>
            <a:pPr eaLnBrk="1" hangingPunct="1"/>
            <a:r>
              <a:rPr lang="ru-RU" smtClean="0"/>
              <a:t>Очищать выбросы заводов (фильтры).</a:t>
            </a:r>
          </a:p>
          <a:p>
            <a:pPr eaLnBrk="1" hangingPunct="1"/>
            <a:r>
              <a:rPr lang="ru-RU" smtClean="0"/>
              <a:t>Использовать новые виды энергии(ветер,солнце).</a:t>
            </a:r>
          </a:p>
          <a:p>
            <a:pPr eaLnBrk="1" hangingPunct="1"/>
            <a:r>
              <a:rPr lang="ru-RU" smtClean="0"/>
              <a:t>Сажать деревья и кустарники.</a:t>
            </a:r>
          </a:p>
        </p:txBody>
      </p:sp>
      <p:pic>
        <p:nvPicPr>
          <p:cNvPr id="12292" name="Picture 4" descr="j0285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3933825"/>
            <a:ext cx="2233612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420888"/>
            <a:ext cx="3058641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Documents and Settings\Admin\Рабочий стол\Природа и человек\12850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429000"/>
            <a:ext cx="4857784" cy="3142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тн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6250"/>
            <a:ext cx="72723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охранять воду?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557338"/>
            <a:ext cx="7408862" cy="1617662"/>
          </a:xfrm>
        </p:spPr>
        <p:txBody>
          <a:bodyPr/>
          <a:lstStyle/>
          <a:p>
            <a:pPr eaLnBrk="1" hangingPunct="1"/>
            <a:r>
              <a:rPr lang="ru-RU" sz="2800" smtClean="0"/>
              <a:t>Не сбрасывать в реки отходы.</a:t>
            </a:r>
          </a:p>
          <a:p>
            <a:pPr eaLnBrk="1" hangingPunct="1"/>
            <a:r>
              <a:rPr lang="ru-RU" sz="2800" smtClean="0"/>
              <a:t>Не загрязнять водоёмы мусором.</a:t>
            </a:r>
          </a:p>
          <a:p>
            <a:pPr eaLnBrk="1" hangingPunct="1"/>
            <a:r>
              <a:rPr lang="ru-RU" sz="2800" smtClean="0"/>
              <a:t>Строить очистные  сооружения на заводах.</a:t>
            </a:r>
          </a:p>
        </p:txBody>
      </p:sp>
      <p:pic>
        <p:nvPicPr>
          <p:cNvPr id="4" name="Picture 2" descr="C:\Documents and Settings\Admin\Рабочий стол\Природа и человек\0_a033_e591f310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106738"/>
            <a:ext cx="3314700" cy="3417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Как охранять почвы?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341438"/>
            <a:ext cx="7408862" cy="1762125"/>
          </a:xfrm>
        </p:spPr>
        <p:txBody>
          <a:bodyPr/>
          <a:lstStyle/>
          <a:p>
            <a:pPr eaLnBrk="1" hangingPunct="1"/>
            <a:r>
              <a:rPr lang="ru-RU" smtClean="0"/>
              <a:t>Удобрять почву перегноем.</a:t>
            </a:r>
          </a:p>
          <a:p>
            <a:pPr eaLnBrk="1" hangingPunct="1"/>
            <a:r>
              <a:rPr lang="ru-RU" smtClean="0"/>
              <a:t>Не закапывать в землю ядовитые отходы.</a:t>
            </a:r>
          </a:p>
          <a:p>
            <a:pPr eaLnBrk="1" hangingPunct="1"/>
            <a:r>
              <a:rPr lang="ru-RU" smtClean="0"/>
              <a:t>Не сжигать мусор.</a:t>
            </a:r>
          </a:p>
        </p:txBody>
      </p:sp>
      <p:pic>
        <p:nvPicPr>
          <p:cNvPr id="16388" name="Picture 4" descr="j01498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49275"/>
            <a:ext cx="12684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Рабочий стол\Природа и человек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3643338" cy="2487500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90" name="Picture 2" descr="C:\Documents and Settings\Admin\Рабочий стол\Природа и человек\0_a354_607a73a9_XL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5350" y="2676525"/>
            <a:ext cx="39687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тн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777716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Как охранять растения?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557338"/>
            <a:ext cx="7408863" cy="1473200"/>
          </a:xfrm>
        </p:spPr>
        <p:txBody>
          <a:bodyPr/>
          <a:lstStyle/>
          <a:p>
            <a:pPr eaLnBrk="1" hangingPunct="1"/>
            <a:r>
              <a:rPr lang="ru-RU" smtClean="0"/>
              <a:t>Занести в Красную книгу редкие виды растений.</a:t>
            </a:r>
          </a:p>
          <a:p>
            <a:pPr eaLnBrk="1" hangingPunct="1"/>
            <a:r>
              <a:rPr lang="ru-RU" smtClean="0"/>
              <a:t>Сажать деревья и кустарники.</a:t>
            </a:r>
          </a:p>
          <a:p>
            <a:pPr eaLnBrk="1" hangingPunct="1"/>
            <a:r>
              <a:rPr lang="ru-RU" smtClean="0"/>
              <a:t>Беречь лес от пожаров.</a:t>
            </a:r>
          </a:p>
        </p:txBody>
      </p:sp>
      <p:pic>
        <p:nvPicPr>
          <p:cNvPr id="39941" name="Picture 5" descr="j02988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60350"/>
            <a:ext cx="1584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ree"/>
          <p:cNvSpPr>
            <a:spLocks noEditPoints="1" noChangeArrowheads="1"/>
          </p:cNvSpPr>
          <p:nvPr/>
        </p:nvSpPr>
        <p:spPr bwMode="auto">
          <a:xfrm>
            <a:off x="7380288" y="307975"/>
            <a:ext cx="1336675" cy="1336675"/>
          </a:xfrm>
          <a:custGeom>
            <a:avLst/>
            <a:gdLst>
              <a:gd name="T0" fmla="*/ 41358829 w 21600"/>
              <a:gd name="T1" fmla="*/ 0 h 21600"/>
              <a:gd name="T2" fmla="*/ 23631981 w 21600"/>
              <a:gd name="T3" fmla="*/ 24125994 h 21600"/>
              <a:gd name="T4" fmla="*/ 11817878 w 21600"/>
              <a:gd name="T5" fmla="*/ 48251925 h 21600"/>
              <a:gd name="T6" fmla="*/ 0 w 21600"/>
              <a:gd name="T7" fmla="*/ 72377919 h 21600"/>
              <a:gd name="T8" fmla="*/ 59085614 w 21600"/>
              <a:gd name="T9" fmla="*/ 24125994 h 21600"/>
              <a:gd name="T10" fmla="*/ 70899717 w 21600"/>
              <a:gd name="T11" fmla="*/ 48251925 h 21600"/>
              <a:gd name="T12" fmla="*/ 82717595 w 21600"/>
              <a:gd name="T13" fmla="*/ 72377919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lnTo>
                  <a:pt x="0" y="189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3" descr="C:\Documents and Settings\Admin\Рабочий стол\Природа и человек\839664_2006032211482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3000364"/>
            <a:ext cx="4315931" cy="32369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C:\Documents and Settings\Admin\Рабочий стол\Природа и человек\7180014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3" y="2276872"/>
            <a:ext cx="3261265" cy="424847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210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Тема Office</vt:lpstr>
      <vt:lpstr>Природу надо охранять! </vt:lpstr>
      <vt:lpstr>Почему надо охранять природу?</vt:lpstr>
      <vt:lpstr>Что даёт природа человеку?</vt:lpstr>
      <vt:lpstr>Как охранять воздух?</vt:lpstr>
      <vt:lpstr>Презентация PowerPoint</vt:lpstr>
      <vt:lpstr>Как охранять воду?</vt:lpstr>
      <vt:lpstr>Как охранять почвы?</vt:lpstr>
      <vt:lpstr>Презентация PowerPoint</vt:lpstr>
      <vt:lpstr>Как охранять растения?</vt:lpstr>
      <vt:lpstr>Как охранять животных?</vt:lpstr>
      <vt:lpstr>Что ты можешь сделать для охраны природы?</vt:lpstr>
      <vt:lpstr>Презентация PowerPoint</vt:lpstr>
      <vt:lpstr>Презентация PowerPoint</vt:lpstr>
      <vt:lpstr>Отрицательное и положительное влияние человека на природу</vt:lpstr>
      <vt:lpstr>Берегите природу!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Природу надо охранять</dc:title>
  <dc:creator>HnD</dc:creator>
  <cp:lastModifiedBy>Пользователь</cp:lastModifiedBy>
  <cp:revision>18</cp:revision>
  <dcterms:created xsi:type="dcterms:W3CDTF">2007-05-06T13:19:15Z</dcterms:created>
  <dcterms:modified xsi:type="dcterms:W3CDTF">2023-05-08T16:11:58Z</dcterms:modified>
</cp:coreProperties>
</file>