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6" r:id="rId12"/>
    <p:sldId id="267" r:id="rId13"/>
    <p:sldId id="268" r:id="rId14"/>
    <p:sldId id="269" r:id="rId15"/>
    <p:sldId id="273" r:id="rId16"/>
    <p:sldId id="275" r:id="rId17"/>
    <p:sldId id="271" r:id="rId18"/>
    <p:sldId id="276" r:id="rId1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40F65"/>
    <a:srgbClr val="F6869E"/>
    <a:srgbClr val="8D209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1" d="100"/>
          <a:sy n="71" d="100"/>
        </p:scale>
        <p:origin x="1140" y="6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viewProps" Target="view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ounded Rectangle 15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7" name="Group 9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1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4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5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600200"/>
            <a:ext cx="7772400" cy="1780108"/>
          </a:xfrm>
        </p:spPr>
        <p:txBody>
          <a:bodyPr anchor="b">
            <a:normAutofit/>
          </a:bodyPr>
          <a:lstStyle>
            <a:lvl1pPr>
              <a:defRPr sz="440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556001"/>
            <a:ext cx="6400800" cy="1473200"/>
          </a:xfrm>
        </p:spPr>
        <p:txBody>
          <a:bodyPr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08.05.2023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>
            <a:lvl1pPr algn="l">
              <a:defRPr/>
            </a:lvl1pPr>
            <a:lvl2pPr algn="l">
              <a:defRPr/>
            </a:lvl2pPr>
            <a:lvl3pPr algn="l">
              <a:defRPr/>
            </a:lvl3pPr>
            <a:lvl4pPr algn="l">
              <a:defRPr/>
            </a:lvl4pPr>
            <a:lvl5pPr algn="l"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08.05.2023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Rounded Rectangle 20"/>
          <p:cNvSpPr/>
          <p:nvPr/>
        </p:nvSpPr>
        <p:spPr bwMode="hidden"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08.05.2023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5" name="Group 14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16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0" name="Freeform 19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447800"/>
            <a:ext cx="2057400" cy="4487333"/>
          </a:xfrm>
        </p:spPr>
        <p:txBody>
          <a:bodyPr vert="eaVert" anchor="ctr"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1447800"/>
            <a:ext cx="6019800" cy="4487334"/>
          </a:xfrm>
        </p:spPr>
        <p:txBody>
          <a:bodyPr vert="eaVert"/>
          <a:lstStyle>
            <a:lvl1pPr>
              <a:buClr>
                <a:schemeClr val="accent1"/>
              </a:buClr>
              <a:defRPr/>
            </a:lvl1pPr>
            <a:lvl2pPr>
              <a:buClr>
                <a:schemeClr val="accent1"/>
              </a:buClr>
              <a:defRPr/>
            </a:lvl2pPr>
            <a:lvl3pPr>
              <a:buClr>
                <a:schemeClr val="accent1"/>
              </a:buClr>
              <a:defRPr/>
            </a:lvl3pPr>
            <a:lvl4pPr>
              <a:buClr>
                <a:schemeClr val="accent1"/>
              </a:buClr>
              <a:defRPr/>
            </a:lvl4pPr>
            <a:lvl5pPr>
              <a:buClr>
                <a:schemeClr val="accent1"/>
              </a:buClr>
              <a:defRPr/>
            </a:lvl5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08.05.2023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4736592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Freeform 14"/>
          <p:cNvSpPr>
            <a:spLocks/>
          </p:cNvSpPr>
          <p:nvPr/>
        </p:nvSpPr>
        <p:spPr bwMode="hidden">
          <a:xfrm>
            <a:off x="6047438" y="4203592"/>
            <a:ext cx="2876429" cy="714026"/>
          </a:xfrm>
          <a:custGeom>
            <a:avLst/>
            <a:gdLst/>
            <a:ahLst/>
            <a:cxnLst>
              <a:cxn ang="0">
                <a:pos x="2700" y="0"/>
              </a:cxn>
              <a:cxn ang="0">
                <a:pos x="2700" y="0"/>
              </a:cxn>
              <a:cxn ang="0">
                <a:pos x="2586" y="18"/>
              </a:cxn>
              <a:cxn ang="0">
                <a:pos x="2470" y="38"/>
              </a:cxn>
              <a:cxn ang="0">
                <a:pos x="2352" y="60"/>
              </a:cxn>
              <a:cxn ang="0">
                <a:pos x="2230" y="82"/>
              </a:cxn>
              <a:cxn ang="0">
                <a:pos x="2106" y="108"/>
              </a:cxn>
              <a:cxn ang="0">
                <a:pos x="1978" y="134"/>
              </a:cxn>
              <a:cxn ang="0">
                <a:pos x="1848" y="164"/>
              </a:cxn>
              <a:cxn ang="0">
                <a:pos x="1714" y="194"/>
              </a:cxn>
              <a:cxn ang="0">
                <a:pos x="1714" y="194"/>
              </a:cxn>
              <a:cxn ang="0">
                <a:pos x="1472" y="252"/>
              </a:cxn>
              <a:cxn ang="0">
                <a:pos x="1236" y="304"/>
              </a:cxn>
              <a:cxn ang="0">
                <a:pos x="1010" y="352"/>
              </a:cxn>
              <a:cxn ang="0">
                <a:pos x="792" y="398"/>
              </a:cxn>
              <a:cxn ang="0">
                <a:pos x="584" y="438"/>
              </a:cxn>
              <a:cxn ang="0">
                <a:pos x="382" y="474"/>
              </a:cxn>
              <a:cxn ang="0">
                <a:pos x="188" y="508"/>
              </a:cxn>
              <a:cxn ang="0">
                <a:pos x="0" y="538"/>
              </a:cxn>
              <a:cxn ang="0">
                <a:pos x="0" y="538"/>
              </a:cxn>
              <a:cxn ang="0">
                <a:pos x="130" y="556"/>
              </a:cxn>
              <a:cxn ang="0">
                <a:pos x="254" y="572"/>
              </a:cxn>
              <a:cxn ang="0">
                <a:pos x="374" y="586"/>
              </a:cxn>
              <a:cxn ang="0">
                <a:pos x="492" y="598"/>
              </a:cxn>
              <a:cxn ang="0">
                <a:pos x="606" y="610"/>
              </a:cxn>
              <a:cxn ang="0">
                <a:pos x="716" y="618"/>
              </a:cxn>
              <a:cxn ang="0">
                <a:pos x="822" y="626"/>
              </a:cxn>
              <a:cxn ang="0">
                <a:pos x="926" y="632"/>
              </a:cxn>
              <a:cxn ang="0">
                <a:pos x="1028" y="636"/>
              </a:cxn>
              <a:cxn ang="0">
                <a:pos x="1126" y="638"/>
              </a:cxn>
              <a:cxn ang="0">
                <a:pos x="1220" y="640"/>
              </a:cxn>
              <a:cxn ang="0">
                <a:pos x="1312" y="640"/>
              </a:cxn>
              <a:cxn ang="0">
                <a:pos x="1402" y="638"/>
              </a:cxn>
              <a:cxn ang="0">
                <a:pos x="1490" y="636"/>
              </a:cxn>
              <a:cxn ang="0">
                <a:pos x="1574" y="632"/>
              </a:cxn>
              <a:cxn ang="0">
                <a:pos x="1656" y="626"/>
              </a:cxn>
              <a:cxn ang="0">
                <a:pos x="1734" y="620"/>
              </a:cxn>
              <a:cxn ang="0">
                <a:pos x="1812" y="612"/>
              </a:cxn>
              <a:cxn ang="0">
                <a:pos x="1886" y="602"/>
              </a:cxn>
              <a:cxn ang="0">
                <a:pos x="1960" y="592"/>
              </a:cxn>
              <a:cxn ang="0">
                <a:pos x="2030" y="580"/>
              </a:cxn>
              <a:cxn ang="0">
                <a:pos x="2100" y="568"/>
              </a:cxn>
              <a:cxn ang="0">
                <a:pos x="2166" y="554"/>
              </a:cxn>
              <a:cxn ang="0">
                <a:pos x="2232" y="540"/>
              </a:cxn>
              <a:cxn ang="0">
                <a:pos x="2296" y="524"/>
              </a:cxn>
              <a:cxn ang="0">
                <a:pos x="2358" y="508"/>
              </a:cxn>
              <a:cxn ang="0">
                <a:pos x="2418" y="490"/>
              </a:cxn>
              <a:cxn ang="0">
                <a:pos x="2478" y="472"/>
              </a:cxn>
              <a:cxn ang="0">
                <a:pos x="2592" y="432"/>
              </a:cxn>
              <a:cxn ang="0">
                <a:pos x="2702" y="390"/>
              </a:cxn>
              <a:cxn ang="0">
                <a:pos x="2702" y="390"/>
              </a:cxn>
              <a:cxn ang="0">
                <a:pos x="2706" y="388"/>
              </a:cxn>
              <a:cxn ang="0">
                <a:pos x="2706" y="388"/>
              </a:cxn>
              <a:cxn ang="0">
                <a:pos x="2706" y="0"/>
              </a:cxn>
              <a:cxn ang="0">
                <a:pos x="2706" y="0"/>
              </a:cxn>
              <a:cxn ang="0">
                <a:pos x="2700" y="0"/>
              </a:cxn>
              <a:cxn ang="0">
                <a:pos x="2700" y="0"/>
              </a:cxn>
            </a:cxnLst>
            <a:rect l="0" t="0" r="r" b="b"/>
            <a:pathLst>
              <a:path w="2706" h="640">
                <a:moveTo>
                  <a:pt x="2700" y="0"/>
                </a:moveTo>
                <a:lnTo>
                  <a:pt x="2700" y="0"/>
                </a:lnTo>
                <a:lnTo>
                  <a:pt x="2586" y="18"/>
                </a:lnTo>
                <a:lnTo>
                  <a:pt x="2470" y="38"/>
                </a:lnTo>
                <a:lnTo>
                  <a:pt x="2352" y="60"/>
                </a:lnTo>
                <a:lnTo>
                  <a:pt x="2230" y="82"/>
                </a:lnTo>
                <a:lnTo>
                  <a:pt x="2106" y="108"/>
                </a:lnTo>
                <a:lnTo>
                  <a:pt x="1978" y="134"/>
                </a:lnTo>
                <a:lnTo>
                  <a:pt x="1848" y="164"/>
                </a:lnTo>
                <a:lnTo>
                  <a:pt x="1714" y="194"/>
                </a:lnTo>
                <a:lnTo>
                  <a:pt x="1714" y="194"/>
                </a:lnTo>
                <a:lnTo>
                  <a:pt x="1472" y="252"/>
                </a:lnTo>
                <a:lnTo>
                  <a:pt x="1236" y="304"/>
                </a:lnTo>
                <a:lnTo>
                  <a:pt x="1010" y="352"/>
                </a:lnTo>
                <a:lnTo>
                  <a:pt x="792" y="398"/>
                </a:lnTo>
                <a:lnTo>
                  <a:pt x="584" y="438"/>
                </a:lnTo>
                <a:lnTo>
                  <a:pt x="382" y="474"/>
                </a:lnTo>
                <a:lnTo>
                  <a:pt x="188" y="508"/>
                </a:lnTo>
                <a:lnTo>
                  <a:pt x="0" y="538"/>
                </a:lnTo>
                <a:lnTo>
                  <a:pt x="0" y="538"/>
                </a:lnTo>
                <a:lnTo>
                  <a:pt x="130" y="556"/>
                </a:lnTo>
                <a:lnTo>
                  <a:pt x="254" y="572"/>
                </a:lnTo>
                <a:lnTo>
                  <a:pt x="374" y="586"/>
                </a:lnTo>
                <a:lnTo>
                  <a:pt x="492" y="598"/>
                </a:lnTo>
                <a:lnTo>
                  <a:pt x="606" y="610"/>
                </a:lnTo>
                <a:lnTo>
                  <a:pt x="716" y="618"/>
                </a:lnTo>
                <a:lnTo>
                  <a:pt x="822" y="626"/>
                </a:lnTo>
                <a:lnTo>
                  <a:pt x="926" y="632"/>
                </a:lnTo>
                <a:lnTo>
                  <a:pt x="1028" y="636"/>
                </a:lnTo>
                <a:lnTo>
                  <a:pt x="1126" y="638"/>
                </a:lnTo>
                <a:lnTo>
                  <a:pt x="1220" y="640"/>
                </a:lnTo>
                <a:lnTo>
                  <a:pt x="1312" y="640"/>
                </a:lnTo>
                <a:lnTo>
                  <a:pt x="1402" y="638"/>
                </a:lnTo>
                <a:lnTo>
                  <a:pt x="1490" y="636"/>
                </a:lnTo>
                <a:lnTo>
                  <a:pt x="1574" y="632"/>
                </a:lnTo>
                <a:lnTo>
                  <a:pt x="1656" y="626"/>
                </a:lnTo>
                <a:lnTo>
                  <a:pt x="1734" y="620"/>
                </a:lnTo>
                <a:lnTo>
                  <a:pt x="1812" y="612"/>
                </a:lnTo>
                <a:lnTo>
                  <a:pt x="1886" y="602"/>
                </a:lnTo>
                <a:lnTo>
                  <a:pt x="1960" y="592"/>
                </a:lnTo>
                <a:lnTo>
                  <a:pt x="2030" y="580"/>
                </a:lnTo>
                <a:lnTo>
                  <a:pt x="2100" y="568"/>
                </a:lnTo>
                <a:lnTo>
                  <a:pt x="2166" y="554"/>
                </a:lnTo>
                <a:lnTo>
                  <a:pt x="2232" y="540"/>
                </a:lnTo>
                <a:lnTo>
                  <a:pt x="2296" y="524"/>
                </a:lnTo>
                <a:lnTo>
                  <a:pt x="2358" y="508"/>
                </a:lnTo>
                <a:lnTo>
                  <a:pt x="2418" y="490"/>
                </a:lnTo>
                <a:lnTo>
                  <a:pt x="2478" y="472"/>
                </a:lnTo>
                <a:lnTo>
                  <a:pt x="2592" y="432"/>
                </a:lnTo>
                <a:lnTo>
                  <a:pt x="2702" y="390"/>
                </a:lnTo>
                <a:lnTo>
                  <a:pt x="2702" y="390"/>
                </a:lnTo>
                <a:lnTo>
                  <a:pt x="2706" y="388"/>
                </a:lnTo>
                <a:lnTo>
                  <a:pt x="2706" y="388"/>
                </a:lnTo>
                <a:lnTo>
                  <a:pt x="2706" y="0"/>
                </a:lnTo>
                <a:lnTo>
                  <a:pt x="2706" y="0"/>
                </a:lnTo>
                <a:lnTo>
                  <a:pt x="2700" y="0"/>
                </a:lnTo>
                <a:lnTo>
                  <a:pt x="2700" y="0"/>
                </a:lnTo>
                <a:close/>
              </a:path>
            </a:pathLst>
          </a:custGeom>
          <a:solidFill>
            <a:schemeClr val="bg2">
              <a:alpha val="29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Freeform 18"/>
          <p:cNvSpPr>
            <a:spLocks/>
          </p:cNvSpPr>
          <p:nvPr/>
        </p:nvSpPr>
        <p:spPr bwMode="hidden">
          <a:xfrm>
            <a:off x="2619320" y="4075290"/>
            <a:ext cx="5544515" cy="850138"/>
          </a:xfrm>
          <a:custGeom>
            <a:avLst/>
            <a:gdLst/>
            <a:ahLst/>
            <a:cxnLst>
              <a:cxn ang="0">
                <a:pos x="5216" y="714"/>
              </a:cxn>
              <a:cxn ang="0">
                <a:pos x="4984" y="686"/>
              </a:cxn>
              <a:cxn ang="0">
                <a:pos x="4478" y="610"/>
              </a:cxn>
              <a:cxn ang="0">
                <a:pos x="3914" y="508"/>
              </a:cxn>
              <a:cxn ang="0">
                <a:pos x="3286" y="374"/>
              </a:cxn>
              <a:cxn ang="0">
                <a:pos x="2946" y="296"/>
              </a:cxn>
              <a:cxn ang="0">
                <a:pos x="2682" y="236"/>
              </a:cxn>
              <a:cxn ang="0">
                <a:pos x="2430" y="184"/>
              </a:cxn>
              <a:cxn ang="0">
                <a:pos x="2190" y="140"/>
              </a:cxn>
              <a:cxn ang="0">
                <a:pos x="1960" y="102"/>
              </a:cxn>
              <a:cxn ang="0">
                <a:pos x="1740" y="72"/>
              </a:cxn>
              <a:cxn ang="0">
                <a:pos x="1334" y="28"/>
              </a:cxn>
              <a:cxn ang="0">
                <a:pos x="970" y="4"/>
              </a:cxn>
              <a:cxn ang="0">
                <a:pos x="644" y="0"/>
              </a:cxn>
              <a:cxn ang="0">
                <a:pos x="358" y="10"/>
              </a:cxn>
              <a:cxn ang="0">
                <a:pos x="110" y="32"/>
              </a:cxn>
              <a:cxn ang="0">
                <a:pos x="0" y="48"/>
              </a:cxn>
              <a:cxn ang="0">
                <a:pos x="314" y="86"/>
              </a:cxn>
              <a:cxn ang="0">
                <a:pos x="652" y="140"/>
              </a:cxn>
              <a:cxn ang="0">
                <a:pos x="1014" y="210"/>
              </a:cxn>
              <a:cxn ang="0">
                <a:pos x="1402" y="296"/>
              </a:cxn>
              <a:cxn ang="0">
                <a:pos x="1756" y="378"/>
              </a:cxn>
              <a:cxn ang="0">
                <a:pos x="2408" y="516"/>
              </a:cxn>
              <a:cxn ang="0">
                <a:pos x="2708" y="572"/>
              </a:cxn>
              <a:cxn ang="0">
                <a:pos x="2992" y="620"/>
              </a:cxn>
              <a:cxn ang="0">
                <a:pos x="3260" y="662"/>
              </a:cxn>
              <a:cxn ang="0">
                <a:pos x="3512" y="694"/>
              </a:cxn>
              <a:cxn ang="0">
                <a:pos x="3750" y="722"/>
              </a:cxn>
              <a:cxn ang="0">
                <a:pos x="3974" y="740"/>
              </a:cxn>
              <a:cxn ang="0">
                <a:pos x="4184" y="754"/>
              </a:cxn>
              <a:cxn ang="0">
                <a:pos x="4384" y="762"/>
              </a:cxn>
              <a:cxn ang="0">
                <a:pos x="4570" y="762"/>
              </a:cxn>
              <a:cxn ang="0">
                <a:pos x="4746" y="758"/>
              </a:cxn>
              <a:cxn ang="0">
                <a:pos x="4912" y="748"/>
              </a:cxn>
              <a:cxn ang="0">
                <a:pos x="5068" y="732"/>
              </a:cxn>
              <a:cxn ang="0">
                <a:pos x="5216" y="714"/>
              </a:cxn>
            </a:cxnLst>
            <a:rect l="0" t="0" r="r" b="b"/>
            <a:pathLst>
              <a:path w="5216" h="762">
                <a:moveTo>
                  <a:pt x="5216" y="714"/>
                </a:moveTo>
                <a:lnTo>
                  <a:pt x="5216" y="714"/>
                </a:lnTo>
                <a:lnTo>
                  <a:pt x="5102" y="700"/>
                </a:lnTo>
                <a:lnTo>
                  <a:pt x="4984" y="686"/>
                </a:lnTo>
                <a:lnTo>
                  <a:pt x="4738" y="652"/>
                </a:lnTo>
                <a:lnTo>
                  <a:pt x="4478" y="610"/>
                </a:lnTo>
                <a:lnTo>
                  <a:pt x="4204" y="564"/>
                </a:lnTo>
                <a:lnTo>
                  <a:pt x="3914" y="508"/>
                </a:lnTo>
                <a:lnTo>
                  <a:pt x="3608" y="446"/>
                </a:lnTo>
                <a:lnTo>
                  <a:pt x="3286" y="374"/>
                </a:lnTo>
                <a:lnTo>
                  <a:pt x="2946" y="296"/>
                </a:lnTo>
                <a:lnTo>
                  <a:pt x="2946" y="296"/>
                </a:lnTo>
                <a:lnTo>
                  <a:pt x="2812" y="266"/>
                </a:lnTo>
                <a:lnTo>
                  <a:pt x="2682" y="236"/>
                </a:lnTo>
                <a:lnTo>
                  <a:pt x="2556" y="210"/>
                </a:lnTo>
                <a:lnTo>
                  <a:pt x="2430" y="184"/>
                </a:lnTo>
                <a:lnTo>
                  <a:pt x="2308" y="162"/>
                </a:lnTo>
                <a:lnTo>
                  <a:pt x="2190" y="140"/>
                </a:lnTo>
                <a:lnTo>
                  <a:pt x="2074" y="120"/>
                </a:lnTo>
                <a:lnTo>
                  <a:pt x="1960" y="102"/>
                </a:lnTo>
                <a:lnTo>
                  <a:pt x="1850" y="86"/>
                </a:lnTo>
                <a:lnTo>
                  <a:pt x="1740" y="72"/>
                </a:lnTo>
                <a:lnTo>
                  <a:pt x="1532" y="46"/>
                </a:lnTo>
                <a:lnTo>
                  <a:pt x="1334" y="28"/>
                </a:lnTo>
                <a:lnTo>
                  <a:pt x="1148" y="14"/>
                </a:lnTo>
                <a:lnTo>
                  <a:pt x="970" y="4"/>
                </a:lnTo>
                <a:lnTo>
                  <a:pt x="802" y="0"/>
                </a:lnTo>
                <a:lnTo>
                  <a:pt x="644" y="0"/>
                </a:lnTo>
                <a:lnTo>
                  <a:pt x="496" y="4"/>
                </a:lnTo>
                <a:lnTo>
                  <a:pt x="358" y="10"/>
                </a:lnTo>
                <a:lnTo>
                  <a:pt x="230" y="20"/>
                </a:lnTo>
                <a:lnTo>
                  <a:pt x="110" y="32"/>
                </a:lnTo>
                <a:lnTo>
                  <a:pt x="0" y="48"/>
                </a:lnTo>
                <a:lnTo>
                  <a:pt x="0" y="48"/>
                </a:lnTo>
                <a:lnTo>
                  <a:pt x="154" y="66"/>
                </a:lnTo>
                <a:lnTo>
                  <a:pt x="314" y="86"/>
                </a:lnTo>
                <a:lnTo>
                  <a:pt x="480" y="112"/>
                </a:lnTo>
                <a:lnTo>
                  <a:pt x="652" y="140"/>
                </a:lnTo>
                <a:lnTo>
                  <a:pt x="830" y="174"/>
                </a:lnTo>
                <a:lnTo>
                  <a:pt x="1014" y="210"/>
                </a:lnTo>
                <a:lnTo>
                  <a:pt x="1206" y="250"/>
                </a:lnTo>
                <a:lnTo>
                  <a:pt x="1402" y="296"/>
                </a:lnTo>
                <a:lnTo>
                  <a:pt x="1402" y="296"/>
                </a:lnTo>
                <a:lnTo>
                  <a:pt x="1756" y="378"/>
                </a:lnTo>
                <a:lnTo>
                  <a:pt x="2092" y="450"/>
                </a:lnTo>
                <a:lnTo>
                  <a:pt x="2408" y="516"/>
                </a:lnTo>
                <a:lnTo>
                  <a:pt x="2562" y="544"/>
                </a:lnTo>
                <a:lnTo>
                  <a:pt x="2708" y="572"/>
                </a:lnTo>
                <a:lnTo>
                  <a:pt x="2852" y="598"/>
                </a:lnTo>
                <a:lnTo>
                  <a:pt x="2992" y="620"/>
                </a:lnTo>
                <a:lnTo>
                  <a:pt x="3128" y="642"/>
                </a:lnTo>
                <a:lnTo>
                  <a:pt x="3260" y="662"/>
                </a:lnTo>
                <a:lnTo>
                  <a:pt x="3388" y="678"/>
                </a:lnTo>
                <a:lnTo>
                  <a:pt x="3512" y="694"/>
                </a:lnTo>
                <a:lnTo>
                  <a:pt x="3632" y="708"/>
                </a:lnTo>
                <a:lnTo>
                  <a:pt x="3750" y="722"/>
                </a:lnTo>
                <a:lnTo>
                  <a:pt x="3864" y="732"/>
                </a:lnTo>
                <a:lnTo>
                  <a:pt x="3974" y="740"/>
                </a:lnTo>
                <a:lnTo>
                  <a:pt x="4080" y="748"/>
                </a:lnTo>
                <a:lnTo>
                  <a:pt x="4184" y="754"/>
                </a:lnTo>
                <a:lnTo>
                  <a:pt x="4286" y="758"/>
                </a:lnTo>
                <a:lnTo>
                  <a:pt x="4384" y="762"/>
                </a:lnTo>
                <a:lnTo>
                  <a:pt x="4478" y="762"/>
                </a:lnTo>
                <a:lnTo>
                  <a:pt x="4570" y="762"/>
                </a:lnTo>
                <a:lnTo>
                  <a:pt x="4660" y="760"/>
                </a:lnTo>
                <a:lnTo>
                  <a:pt x="4746" y="758"/>
                </a:lnTo>
                <a:lnTo>
                  <a:pt x="4830" y="754"/>
                </a:lnTo>
                <a:lnTo>
                  <a:pt x="4912" y="748"/>
                </a:lnTo>
                <a:lnTo>
                  <a:pt x="4992" y="740"/>
                </a:lnTo>
                <a:lnTo>
                  <a:pt x="5068" y="732"/>
                </a:lnTo>
                <a:lnTo>
                  <a:pt x="5144" y="724"/>
                </a:lnTo>
                <a:lnTo>
                  <a:pt x="5216" y="714"/>
                </a:lnTo>
                <a:lnTo>
                  <a:pt x="5216" y="714"/>
                </a:lnTo>
                <a:close/>
              </a:path>
            </a:pathLst>
          </a:custGeom>
          <a:solidFill>
            <a:schemeClr val="bg2">
              <a:alpha val="40000"/>
            </a:schemeClr>
          </a:solidFill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1" name="Freeform 22"/>
          <p:cNvSpPr>
            <a:spLocks/>
          </p:cNvSpPr>
          <p:nvPr/>
        </p:nvSpPr>
        <p:spPr bwMode="hidden">
          <a:xfrm>
            <a:off x="2828728" y="4087562"/>
            <a:ext cx="5467980" cy="774272"/>
          </a:xfrm>
          <a:custGeom>
            <a:avLst/>
            <a:gdLst/>
            <a:ahLst/>
            <a:cxnLst>
              <a:cxn ang="0">
                <a:pos x="0" y="70"/>
              </a:cxn>
              <a:cxn ang="0">
                <a:pos x="0" y="70"/>
              </a:cxn>
              <a:cxn ang="0">
                <a:pos x="18" y="66"/>
              </a:cxn>
              <a:cxn ang="0">
                <a:pos x="72" y="56"/>
              </a:cxn>
              <a:cxn ang="0">
                <a:pos x="164" y="42"/>
              </a:cxn>
              <a:cxn ang="0">
                <a:pos x="224" y="34"/>
              </a:cxn>
              <a:cxn ang="0">
                <a:pos x="294" y="26"/>
              </a:cxn>
              <a:cxn ang="0">
                <a:pos x="372" y="20"/>
              </a:cxn>
              <a:cxn ang="0">
                <a:pos x="462" y="14"/>
              </a:cxn>
              <a:cxn ang="0">
                <a:pos x="560" y="8"/>
              </a:cxn>
              <a:cxn ang="0">
                <a:pos x="670" y="4"/>
              </a:cxn>
              <a:cxn ang="0">
                <a:pos x="790" y="2"/>
              </a:cxn>
              <a:cxn ang="0">
                <a:pos x="920" y="0"/>
              </a:cxn>
              <a:cxn ang="0">
                <a:pos x="1060" y="2"/>
              </a:cxn>
              <a:cxn ang="0">
                <a:pos x="1210" y="6"/>
              </a:cxn>
              <a:cxn ang="0">
                <a:pos x="1372" y="14"/>
              </a:cxn>
              <a:cxn ang="0">
                <a:pos x="1544" y="24"/>
              </a:cxn>
              <a:cxn ang="0">
                <a:pos x="1726" y="40"/>
              </a:cxn>
              <a:cxn ang="0">
                <a:pos x="1920" y="58"/>
              </a:cxn>
              <a:cxn ang="0">
                <a:pos x="2126" y="80"/>
              </a:cxn>
              <a:cxn ang="0">
                <a:pos x="2342" y="106"/>
              </a:cxn>
              <a:cxn ang="0">
                <a:pos x="2570" y="138"/>
              </a:cxn>
              <a:cxn ang="0">
                <a:pos x="2808" y="174"/>
              </a:cxn>
              <a:cxn ang="0">
                <a:pos x="3058" y="216"/>
              </a:cxn>
              <a:cxn ang="0">
                <a:pos x="3320" y="266"/>
              </a:cxn>
              <a:cxn ang="0">
                <a:pos x="3594" y="320"/>
              </a:cxn>
              <a:cxn ang="0">
                <a:pos x="3880" y="380"/>
              </a:cxn>
              <a:cxn ang="0">
                <a:pos x="4178" y="448"/>
              </a:cxn>
              <a:cxn ang="0">
                <a:pos x="4488" y="522"/>
              </a:cxn>
              <a:cxn ang="0">
                <a:pos x="4810" y="604"/>
              </a:cxn>
              <a:cxn ang="0">
                <a:pos x="5144" y="694"/>
              </a:cxn>
            </a:cxnLst>
            <a:rect l="0" t="0" r="r" b="b"/>
            <a:pathLst>
              <a:path w="5144" h="694">
                <a:moveTo>
                  <a:pt x="0" y="70"/>
                </a:moveTo>
                <a:lnTo>
                  <a:pt x="0" y="70"/>
                </a:lnTo>
                <a:lnTo>
                  <a:pt x="18" y="66"/>
                </a:lnTo>
                <a:lnTo>
                  <a:pt x="72" y="56"/>
                </a:lnTo>
                <a:lnTo>
                  <a:pt x="164" y="42"/>
                </a:lnTo>
                <a:lnTo>
                  <a:pt x="224" y="34"/>
                </a:lnTo>
                <a:lnTo>
                  <a:pt x="294" y="26"/>
                </a:lnTo>
                <a:lnTo>
                  <a:pt x="372" y="20"/>
                </a:lnTo>
                <a:lnTo>
                  <a:pt x="462" y="14"/>
                </a:lnTo>
                <a:lnTo>
                  <a:pt x="560" y="8"/>
                </a:lnTo>
                <a:lnTo>
                  <a:pt x="670" y="4"/>
                </a:lnTo>
                <a:lnTo>
                  <a:pt x="790" y="2"/>
                </a:lnTo>
                <a:lnTo>
                  <a:pt x="920" y="0"/>
                </a:lnTo>
                <a:lnTo>
                  <a:pt x="1060" y="2"/>
                </a:lnTo>
                <a:lnTo>
                  <a:pt x="1210" y="6"/>
                </a:lnTo>
                <a:lnTo>
                  <a:pt x="1372" y="14"/>
                </a:lnTo>
                <a:lnTo>
                  <a:pt x="1544" y="24"/>
                </a:lnTo>
                <a:lnTo>
                  <a:pt x="1726" y="40"/>
                </a:lnTo>
                <a:lnTo>
                  <a:pt x="1920" y="58"/>
                </a:lnTo>
                <a:lnTo>
                  <a:pt x="2126" y="80"/>
                </a:lnTo>
                <a:lnTo>
                  <a:pt x="2342" y="106"/>
                </a:lnTo>
                <a:lnTo>
                  <a:pt x="2570" y="138"/>
                </a:lnTo>
                <a:lnTo>
                  <a:pt x="2808" y="174"/>
                </a:lnTo>
                <a:lnTo>
                  <a:pt x="3058" y="216"/>
                </a:lnTo>
                <a:lnTo>
                  <a:pt x="3320" y="266"/>
                </a:lnTo>
                <a:lnTo>
                  <a:pt x="3594" y="320"/>
                </a:lnTo>
                <a:lnTo>
                  <a:pt x="3880" y="380"/>
                </a:lnTo>
                <a:lnTo>
                  <a:pt x="4178" y="448"/>
                </a:lnTo>
                <a:lnTo>
                  <a:pt x="4488" y="522"/>
                </a:lnTo>
                <a:lnTo>
                  <a:pt x="4810" y="604"/>
                </a:lnTo>
                <a:lnTo>
                  <a:pt x="5144" y="694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Freeform 26"/>
          <p:cNvSpPr>
            <a:spLocks/>
          </p:cNvSpPr>
          <p:nvPr/>
        </p:nvSpPr>
        <p:spPr bwMode="hidden">
          <a:xfrm>
            <a:off x="5609489" y="4074174"/>
            <a:ext cx="3308000" cy="651549"/>
          </a:xfrm>
          <a:custGeom>
            <a:avLst/>
            <a:gdLst/>
            <a:ahLst/>
            <a:cxnLst>
              <a:cxn ang="0">
                <a:pos x="0" y="584"/>
              </a:cxn>
              <a:cxn ang="0">
                <a:pos x="0" y="584"/>
              </a:cxn>
              <a:cxn ang="0">
                <a:pos x="90" y="560"/>
              </a:cxn>
              <a:cxn ang="0">
                <a:pos x="336" y="498"/>
              </a:cxn>
              <a:cxn ang="0">
                <a:pos x="506" y="456"/>
              </a:cxn>
              <a:cxn ang="0">
                <a:pos x="702" y="410"/>
              </a:cxn>
              <a:cxn ang="0">
                <a:pos x="920" y="360"/>
              </a:cxn>
              <a:cxn ang="0">
                <a:pos x="1154" y="306"/>
              </a:cxn>
              <a:cxn ang="0">
                <a:pos x="1402" y="254"/>
              </a:cxn>
              <a:cxn ang="0">
                <a:pos x="1656" y="202"/>
              </a:cxn>
              <a:cxn ang="0">
                <a:pos x="1916" y="154"/>
              </a:cxn>
              <a:cxn ang="0">
                <a:pos x="2174" y="108"/>
              </a:cxn>
              <a:cxn ang="0">
                <a:pos x="2302" y="88"/>
              </a:cxn>
              <a:cxn ang="0">
                <a:pos x="2426" y="68"/>
              </a:cxn>
              <a:cxn ang="0">
                <a:pos x="2550" y="52"/>
              </a:cxn>
              <a:cxn ang="0">
                <a:pos x="2670" y="36"/>
              </a:cxn>
              <a:cxn ang="0">
                <a:pos x="2788" y="24"/>
              </a:cxn>
              <a:cxn ang="0">
                <a:pos x="2900" y="14"/>
              </a:cxn>
              <a:cxn ang="0">
                <a:pos x="3008" y="6"/>
              </a:cxn>
              <a:cxn ang="0">
                <a:pos x="3112" y="0"/>
              </a:cxn>
            </a:cxnLst>
            <a:rect l="0" t="0" r="r" b="b"/>
            <a:pathLst>
              <a:path w="3112" h="584">
                <a:moveTo>
                  <a:pt x="0" y="584"/>
                </a:moveTo>
                <a:lnTo>
                  <a:pt x="0" y="584"/>
                </a:lnTo>
                <a:lnTo>
                  <a:pt x="90" y="560"/>
                </a:lnTo>
                <a:lnTo>
                  <a:pt x="336" y="498"/>
                </a:lnTo>
                <a:lnTo>
                  <a:pt x="506" y="456"/>
                </a:lnTo>
                <a:lnTo>
                  <a:pt x="702" y="410"/>
                </a:lnTo>
                <a:lnTo>
                  <a:pt x="920" y="360"/>
                </a:lnTo>
                <a:lnTo>
                  <a:pt x="1154" y="306"/>
                </a:lnTo>
                <a:lnTo>
                  <a:pt x="1402" y="254"/>
                </a:lnTo>
                <a:lnTo>
                  <a:pt x="1656" y="202"/>
                </a:lnTo>
                <a:lnTo>
                  <a:pt x="1916" y="154"/>
                </a:lnTo>
                <a:lnTo>
                  <a:pt x="2174" y="108"/>
                </a:lnTo>
                <a:lnTo>
                  <a:pt x="2302" y="88"/>
                </a:lnTo>
                <a:lnTo>
                  <a:pt x="2426" y="68"/>
                </a:lnTo>
                <a:lnTo>
                  <a:pt x="2550" y="52"/>
                </a:lnTo>
                <a:lnTo>
                  <a:pt x="2670" y="36"/>
                </a:lnTo>
                <a:lnTo>
                  <a:pt x="2788" y="24"/>
                </a:lnTo>
                <a:lnTo>
                  <a:pt x="2900" y="14"/>
                </a:lnTo>
                <a:lnTo>
                  <a:pt x="3008" y="6"/>
                </a:lnTo>
                <a:lnTo>
                  <a:pt x="3112" y="0"/>
                </a:lnTo>
              </a:path>
            </a:pathLst>
          </a:custGeom>
          <a:noFill/>
          <a:ln w="12">
            <a:solidFill>
              <a:srgbClr val="FFFFFF"/>
            </a:solidFill>
            <a:prstDash val="solid"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 useBgFill="1">
        <p:nvSpPr>
          <p:cNvPr id="13" name="Freeform 10"/>
          <p:cNvSpPr>
            <a:spLocks/>
          </p:cNvSpPr>
          <p:nvPr/>
        </p:nvSpPr>
        <p:spPr bwMode="hidden">
          <a:xfrm>
            <a:off x="211665" y="4058555"/>
            <a:ext cx="8723376" cy="1329874"/>
          </a:xfrm>
          <a:custGeom>
            <a:avLst/>
            <a:gdLst/>
            <a:ahLst/>
            <a:cxnLst>
              <a:cxn ang="0">
                <a:pos x="8192" y="512"/>
              </a:cxn>
              <a:cxn ang="0">
                <a:pos x="8040" y="570"/>
              </a:cxn>
              <a:cxn ang="0">
                <a:pos x="7878" y="620"/>
              </a:cxn>
              <a:cxn ang="0">
                <a:pos x="7706" y="666"/>
              </a:cxn>
              <a:cxn ang="0">
                <a:pos x="7522" y="702"/>
              </a:cxn>
              <a:cxn ang="0">
                <a:pos x="7322" y="730"/>
              </a:cxn>
              <a:cxn ang="0">
                <a:pos x="7106" y="750"/>
              </a:cxn>
              <a:cxn ang="0">
                <a:pos x="6872" y="762"/>
              </a:cxn>
              <a:cxn ang="0">
                <a:pos x="6618" y="760"/>
              </a:cxn>
              <a:cxn ang="0">
                <a:pos x="6342" y="750"/>
              </a:cxn>
              <a:cxn ang="0">
                <a:pos x="6042" y="726"/>
              </a:cxn>
              <a:cxn ang="0">
                <a:pos x="5716" y="690"/>
              </a:cxn>
              <a:cxn ang="0">
                <a:pos x="5364" y="642"/>
              </a:cxn>
              <a:cxn ang="0">
                <a:pos x="4982" y="578"/>
              </a:cxn>
              <a:cxn ang="0">
                <a:pos x="4568" y="500"/>
              </a:cxn>
              <a:cxn ang="0">
                <a:pos x="4122" y="406"/>
              </a:cxn>
              <a:cxn ang="0">
                <a:pos x="3640" y="296"/>
              </a:cxn>
              <a:cxn ang="0">
                <a:pos x="3396" y="240"/>
              </a:cxn>
              <a:cxn ang="0">
                <a:pos x="2934" y="148"/>
              </a:cxn>
              <a:cxn ang="0">
                <a:pos x="2512" y="82"/>
              </a:cxn>
              <a:cxn ang="0">
                <a:pos x="2126" y="36"/>
              </a:cxn>
              <a:cxn ang="0">
                <a:pos x="1776" y="10"/>
              </a:cxn>
              <a:cxn ang="0">
                <a:pos x="1462" y="0"/>
              </a:cxn>
              <a:cxn ang="0">
                <a:pos x="1182" y="4"/>
              </a:cxn>
              <a:cxn ang="0">
                <a:pos x="934" y="20"/>
              </a:cxn>
              <a:cxn ang="0">
                <a:pos x="716" y="44"/>
              </a:cxn>
              <a:cxn ang="0">
                <a:pos x="530" y="74"/>
              </a:cxn>
              <a:cxn ang="0">
                <a:pos x="374" y="108"/>
              </a:cxn>
              <a:cxn ang="0">
                <a:pos x="248" y="144"/>
              </a:cxn>
              <a:cxn ang="0">
                <a:pos x="148" y="176"/>
              </a:cxn>
              <a:cxn ang="0">
                <a:pos x="48" y="216"/>
              </a:cxn>
              <a:cxn ang="0">
                <a:pos x="0" y="240"/>
              </a:cxn>
              <a:cxn ang="0">
                <a:pos x="8192" y="1192"/>
              </a:cxn>
              <a:cxn ang="0">
                <a:pos x="8196" y="1186"/>
              </a:cxn>
              <a:cxn ang="0">
                <a:pos x="8196" y="510"/>
              </a:cxn>
              <a:cxn ang="0">
                <a:pos x="8192" y="512"/>
              </a:cxn>
            </a:cxnLst>
            <a:rect l="0" t="0" r="r" b="b"/>
            <a:pathLst>
              <a:path w="8196" h="1192">
                <a:moveTo>
                  <a:pt x="8192" y="512"/>
                </a:moveTo>
                <a:lnTo>
                  <a:pt x="8192" y="512"/>
                </a:lnTo>
                <a:lnTo>
                  <a:pt x="8116" y="542"/>
                </a:lnTo>
                <a:lnTo>
                  <a:pt x="8040" y="570"/>
                </a:lnTo>
                <a:lnTo>
                  <a:pt x="7960" y="596"/>
                </a:lnTo>
                <a:lnTo>
                  <a:pt x="7878" y="620"/>
                </a:lnTo>
                <a:lnTo>
                  <a:pt x="7794" y="644"/>
                </a:lnTo>
                <a:lnTo>
                  <a:pt x="7706" y="666"/>
                </a:lnTo>
                <a:lnTo>
                  <a:pt x="7616" y="684"/>
                </a:lnTo>
                <a:lnTo>
                  <a:pt x="7522" y="702"/>
                </a:lnTo>
                <a:lnTo>
                  <a:pt x="7424" y="718"/>
                </a:lnTo>
                <a:lnTo>
                  <a:pt x="7322" y="730"/>
                </a:lnTo>
                <a:lnTo>
                  <a:pt x="7216" y="742"/>
                </a:lnTo>
                <a:lnTo>
                  <a:pt x="7106" y="750"/>
                </a:lnTo>
                <a:lnTo>
                  <a:pt x="6992" y="758"/>
                </a:lnTo>
                <a:lnTo>
                  <a:pt x="6872" y="762"/>
                </a:lnTo>
                <a:lnTo>
                  <a:pt x="6748" y="762"/>
                </a:lnTo>
                <a:lnTo>
                  <a:pt x="6618" y="760"/>
                </a:lnTo>
                <a:lnTo>
                  <a:pt x="6482" y="756"/>
                </a:lnTo>
                <a:lnTo>
                  <a:pt x="6342" y="750"/>
                </a:lnTo>
                <a:lnTo>
                  <a:pt x="6196" y="740"/>
                </a:lnTo>
                <a:lnTo>
                  <a:pt x="6042" y="726"/>
                </a:lnTo>
                <a:lnTo>
                  <a:pt x="5882" y="710"/>
                </a:lnTo>
                <a:lnTo>
                  <a:pt x="5716" y="690"/>
                </a:lnTo>
                <a:lnTo>
                  <a:pt x="5544" y="668"/>
                </a:lnTo>
                <a:lnTo>
                  <a:pt x="5364" y="642"/>
                </a:lnTo>
                <a:lnTo>
                  <a:pt x="5176" y="612"/>
                </a:lnTo>
                <a:lnTo>
                  <a:pt x="4982" y="578"/>
                </a:lnTo>
                <a:lnTo>
                  <a:pt x="4778" y="540"/>
                </a:lnTo>
                <a:lnTo>
                  <a:pt x="4568" y="500"/>
                </a:lnTo>
                <a:lnTo>
                  <a:pt x="4348" y="454"/>
                </a:lnTo>
                <a:lnTo>
                  <a:pt x="4122" y="406"/>
                </a:lnTo>
                <a:lnTo>
                  <a:pt x="3886" y="354"/>
                </a:lnTo>
                <a:lnTo>
                  <a:pt x="3640" y="296"/>
                </a:lnTo>
                <a:lnTo>
                  <a:pt x="3640" y="296"/>
                </a:lnTo>
                <a:lnTo>
                  <a:pt x="3396" y="240"/>
                </a:lnTo>
                <a:lnTo>
                  <a:pt x="3160" y="192"/>
                </a:lnTo>
                <a:lnTo>
                  <a:pt x="2934" y="148"/>
                </a:lnTo>
                <a:lnTo>
                  <a:pt x="2718" y="112"/>
                </a:lnTo>
                <a:lnTo>
                  <a:pt x="2512" y="82"/>
                </a:lnTo>
                <a:lnTo>
                  <a:pt x="2314" y="56"/>
                </a:lnTo>
                <a:lnTo>
                  <a:pt x="2126" y="36"/>
                </a:lnTo>
                <a:lnTo>
                  <a:pt x="1948" y="20"/>
                </a:lnTo>
                <a:lnTo>
                  <a:pt x="1776" y="10"/>
                </a:lnTo>
                <a:lnTo>
                  <a:pt x="1616" y="2"/>
                </a:lnTo>
                <a:lnTo>
                  <a:pt x="1462" y="0"/>
                </a:lnTo>
                <a:lnTo>
                  <a:pt x="1318" y="0"/>
                </a:lnTo>
                <a:lnTo>
                  <a:pt x="1182" y="4"/>
                </a:lnTo>
                <a:lnTo>
                  <a:pt x="1054" y="10"/>
                </a:lnTo>
                <a:lnTo>
                  <a:pt x="934" y="20"/>
                </a:lnTo>
                <a:lnTo>
                  <a:pt x="822" y="30"/>
                </a:lnTo>
                <a:lnTo>
                  <a:pt x="716" y="44"/>
                </a:lnTo>
                <a:lnTo>
                  <a:pt x="620" y="58"/>
                </a:lnTo>
                <a:lnTo>
                  <a:pt x="530" y="74"/>
                </a:lnTo>
                <a:lnTo>
                  <a:pt x="450" y="92"/>
                </a:lnTo>
                <a:lnTo>
                  <a:pt x="374" y="108"/>
                </a:lnTo>
                <a:lnTo>
                  <a:pt x="308" y="126"/>
                </a:lnTo>
                <a:lnTo>
                  <a:pt x="248" y="144"/>
                </a:lnTo>
                <a:lnTo>
                  <a:pt x="194" y="160"/>
                </a:lnTo>
                <a:lnTo>
                  <a:pt x="148" y="176"/>
                </a:lnTo>
                <a:lnTo>
                  <a:pt x="108" y="192"/>
                </a:lnTo>
                <a:lnTo>
                  <a:pt x="48" y="216"/>
                </a:lnTo>
                <a:lnTo>
                  <a:pt x="12" y="234"/>
                </a:lnTo>
                <a:lnTo>
                  <a:pt x="0" y="240"/>
                </a:lnTo>
                <a:lnTo>
                  <a:pt x="0" y="1192"/>
                </a:lnTo>
                <a:lnTo>
                  <a:pt x="8192" y="1192"/>
                </a:lnTo>
                <a:lnTo>
                  <a:pt x="8192" y="1192"/>
                </a:lnTo>
                <a:lnTo>
                  <a:pt x="8196" y="1186"/>
                </a:lnTo>
                <a:lnTo>
                  <a:pt x="8196" y="1186"/>
                </a:lnTo>
                <a:lnTo>
                  <a:pt x="8196" y="510"/>
                </a:lnTo>
                <a:lnTo>
                  <a:pt x="8196" y="510"/>
                </a:lnTo>
                <a:lnTo>
                  <a:pt x="8192" y="512"/>
                </a:lnTo>
                <a:lnTo>
                  <a:pt x="8192" y="512"/>
                </a:lnTo>
                <a:close/>
              </a:path>
            </a:pathLst>
          </a:custGeom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32" y="2463560"/>
            <a:ext cx="7772400" cy="1524000"/>
          </a:xfrm>
        </p:spPr>
        <p:txBody>
          <a:bodyPr anchor="t">
            <a:normAutofit/>
          </a:bodyPr>
          <a:lstStyle>
            <a:lvl1pPr algn="ctr">
              <a:defRPr sz="4400" b="0" cap="none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67365" y="1437448"/>
            <a:ext cx="6417734" cy="939801"/>
          </a:xfrm>
        </p:spPr>
        <p:txBody>
          <a:bodyPr anchor="b">
            <a:normAutofit/>
          </a:bodyPr>
          <a:lstStyle>
            <a:lvl1pPr marL="0" indent="0" algn="ctr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08.05.2023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08.05.2023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676655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679192"/>
            <a:ext cx="3822192" cy="34472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76656" y="2678114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77332" y="3429000"/>
            <a:ext cx="3820055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8200" y="2678113"/>
            <a:ext cx="3822192" cy="639762"/>
          </a:xfrm>
        </p:spPr>
        <p:txBody>
          <a:bodyPr anchor="ctr"/>
          <a:lstStyle>
            <a:lvl1pPr marL="0" indent="0" algn="ctr">
              <a:buNone/>
              <a:defRPr sz="2400" b="0" i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3429000"/>
            <a:ext cx="3822192" cy="2697163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08.05.2023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08.05.2023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ounded Rectangle 11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6" name="Group 5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29874"/>
            <a:chOff x="-3905251" y="4294188"/>
            <a:chExt cx="13027839" cy="1892300"/>
          </a:xfrm>
        </p:grpSpPr>
        <p:sp>
          <p:nvSpPr>
            <p:cNvPr id="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08.05.2023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1426464"/>
          </a:xfrm>
          <a:prstGeom prst="roundRect">
            <a:avLst>
              <a:gd name="adj" fmla="val 7136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08.05.2023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3581400"/>
            <a:ext cx="3352800" cy="1905001"/>
          </a:xfrm>
        </p:spPr>
        <p:txBody>
          <a:bodyPr anchor="t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800">
                <a:solidFill>
                  <a:schemeClr val="tx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grpSp>
        <p:nvGrpSpPr>
          <p:cNvPr id="2" name="Group 23"/>
          <p:cNvGrpSpPr>
            <a:grpSpLocks noChangeAspect="1"/>
          </p:cNvGrpSpPr>
          <p:nvPr/>
        </p:nvGrpSpPr>
        <p:grpSpPr bwMode="hidden">
          <a:xfrm>
            <a:off x="211665" y="714191"/>
            <a:ext cx="8723376" cy="1331580"/>
            <a:chOff x="-3905250" y="4294188"/>
            <a:chExt cx="13011150" cy="1892300"/>
          </a:xfrm>
        </p:grpSpPr>
        <p:sp>
          <p:nvSpPr>
            <p:cNvPr id="25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6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7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8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9" name="Freeform 28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2" name="Title 21"/>
          <p:cNvSpPr>
            <a:spLocks noGrp="1"/>
          </p:cNvSpPr>
          <p:nvPr>
            <p:ph type="title"/>
          </p:nvPr>
        </p:nvSpPr>
        <p:spPr>
          <a:xfrm>
            <a:off x="914400" y="2286000"/>
            <a:ext cx="3352800" cy="1252728"/>
          </a:xfrm>
        </p:spPr>
        <p:txBody>
          <a:bodyPr anchor="b">
            <a:noAutofit/>
          </a:bodyPr>
          <a:lstStyle>
            <a:lvl1pPr algn="l">
              <a:defRPr sz="320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51962" y="1828800"/>
            <a:ext cx="3904076" cy="3810000"/>
          </a:xfrm>
        </p:spPr>
        <p:txBody>
          <a:bodyPr anchor="ctr"/>
          <a:lstStyle>
            <a:lvl1pPr>
              <a:buClr>
                <a:schemeClr val="bg1"/>
              </a:buClr>
              <a:defRPr sz="2200">
                <a:solidFill>
                  <a:schemeClr val="tx2"/>
                </a:solidFill>
              </a:defRPr>
            </a:lvl1pPr>
            <a:lvl2pPr>
              <a:buClr>
                <a:schemeClr val="bg1"/>
              </a:buClr>
              <a:defRPr sz="2000">
                <a:solidFill>
                  <a:schemeClr val="tx2"/>
                </a:solidFill>
              </a:defRPr>
            </a:lvl2pPr>
            <a:lvl3pPr>
              <a:buClr>
                <a:schemeClr val="bg1"/>
              </a:buClr>
              <a:defRPr sz="1800">
                <a:solidFill>
                  <a:schemeClr val="tx2"/>
                </a:solidFill>
              </a:defRPr>
            </a:lvl3pPr>
            <a:lvl4pPr>
              <a:buClr>
                <a:schemeClr val="bg1"/>
              </a:buClr>
              <a:defRPr sz="1600">
                <a:solidFill>
                  <a:schemeClr val="tx2"/>
                </a:solidFill>
              </a:defRPr>
            </a:lvl4pPr>
            <a:lvl5pPr>
              <a:buClr>
                <a:schemeClr val="bg1"/>
              </a:buClr>
              <a:defRPr sz="1600">
                <a:solidFill>
                  <a:schemeClr val="tx2"/>
                </a:solidFill>
              </a:defRPr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Rounded Rectangle 14"/>
          <p:cNvSpPr/>
          <p:nvPr/>
        </p:nvSpPr>
        <p:spPr>
          <a:xfrm>
            <a:off x="228600" y="228600"/>
            <a:ext cx="8695944" cy="6035040"/>
          </a:xfrm>
          <a:prstGeom prst="roundRect">
            <a:avLst>
              <a:gd name="adj" fmla="val 127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10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9" name="Group 8"/>
          <p:cNvGrpSpPr>
            <a:grpSpLocks noChangeAspect="1"/>
          </p:cNvGrpSpPr>
          <p:nvPr/>
        </p:nvGrpSpPr>
        <p:grpSpPr bwMode="hidden">
          <a:xfrm>
            <a:off x="211665" y="5353963"/>
            <a:ext cx="8723376" cy="1331580"/>
            <a:chOff x="-3905250" y="4294188"/>
            <a:chExt cx="13011150" cy="1892300"/>
          </a:xfrm>
        </p:grpSpPr>
        <p:sp>
          <p:nvSpPr>
            <p:cNvPr id="10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1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2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14" name="Freeform 10"/>
            <p:cNvSpPr>
              <a:spLocks/>
            </p:cNvSpPr>
            <p:nvPr/>
          </p:nvSpPr>
          <p:spPr bwMode="hidden">
            <a:xfrm>
              <a:off x="-3905250" y="4294188"/>
              <a:ext cx="13011150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874155" y="338667"/>
            <a:ext cx="3812645" cy="2429934"/>
          </a:xfrm>
        </p:spPr>
        <p:txBody>
          <a:bodyPr anchor="b">
            <a:normAutofit/>
          </a:bodyPr>
          <a:lstStyle>
            <a:lvl1pPr algn="l">
              <a:defRPr sz="2800" b="0">
                <a:solidFill>
                  <a:srgbClr val="FFFFFF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868333" y="2785533"/>
            <a:ext cx="3818467" cy="2421467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B14EED1-4F92-4E98-A32F-7B9914AC05BA}" type="datetimeFigureOut">
              <a:rPr lang="ru-RU" smtClean="0"/>
              <a:pPr/>
              <a:t>08.05.2023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838200" y="1371600"/>
            <a:ext cx="3566160" cy="2926080"/>
          </a:xfrm>
          <a:prstGeom prst="roundRect">
            <a:avLst>
              <a:gd name="adj" fmla="val 3924"/>
            </a:avLst>
          </a:prstGeom>
          <a:solidFill>
            <a:schemeClr val="accent1"/>
          </a:solidFill>
          <a:ln>
            <a:noFill/>
          </a:ln>
          <a:effectLst>
            <a:reflection blurRad="12700" stA="30000" endPos="30000" dist="5000" dir="5400000" sy="-100000" algn="bl" rotWithShape="0"/>
          </a:effectLst>
          <a:scene3d>
            <a:camera prst="perspectiveContrastingLeftFacing" fov="600000">
              <a:rot lat="240000" lon="19799999" rev="0"/>
            </a:camera>
            <a:lightRig rig="threePt" dir="t">
              <a:rot lat="0" lon="0" rev="2700000"/>
            </a:lightRig>
          </a:scene3d>
          <a:sp3d>
            <a:bevelT w="44450" h="31750"/>
          </a:sp3d>
        </p:spPr>
        <p:txBody>
          <a:bodyPr/>
          <a:lstStyle>
            <a:lvl1pPr marL="0" indent="0" algn="ctr">
              <a:buNone/>
              <a:defRPr sz="3200">
                <a:solidFill>
                  <a:schemeClr val="bg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Rounded Rectangle 13"/>
          <p:cNvSpPr/>
          <p:nvPr/>
        </p:nvSpPr>
        <p:spPr>
          <a:xfrm>
            <a:off x="228600" y="228600"/>
            <a:ext cx="8695944" cy="2468880"/>
          </a:xfrm>
          <a:prstGeom prst="roundRect">
            <a:avLst>
              <a:gd name="adj" fmla="val 3362"/>
            </a:avLst>
          </a:prstGeom>
          <a:gradFill>
            <a:gsLst>
              <a:gs pos="0">
                <a:schemeClr val="accent1">
                  <a:lumMod val="75000"/>
                </a:schemeClr>
              </a:gs>
              <a:gs pos="90000">
                <a:schemeClr val="accent1">
                  <a:lumMod val="60000"/>
                  <a:lumOff val="4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grpSp>
        <p:nvGrpSpPr>
          <p:cNvPr id="8" name="Group 15"/>
          <p:cNvGrpSpPr>
            <a:grpSpLocks noChangeAspect="1"/>
          </p:cNvGrpSpPr>
          <p:nvPr/>
        </p:nvGrpSpPr>
        <p:grpSpPr bwMode="hidden">
          <a:xfrm>
            <a:off x="211665" y="1679429"/>
            <a:ext cx="8723376" cy="1329874"/>
            <a:chOff x="-3905251" y="4294188"/>
            <a:chExt cx="13027839" cy="1892300"/>
          </a:xfrm>
        </p:grpSpPr>
        <p:sp>
          <p:nvSpPr>
            <p:cNvPr id="17" name="Freeform 14"/>
            <p:cNvSpPr>
              <a:spLocks/>
            </p:cNvSpPr>
            <p:nvPr/>
          </p:nvSpPr>
          <p:spPr bwMode="hidden">
            <a:xfrm>
              <a:off x="4810125" y="4500563"/>
              <a:ext cx="4295775" cy="1016000"/>
            </a:xfrm>
            <a:custGeom>
              <a:avLst/>
              <a:gdLst/>
              <a:ahLst/>
              <a:cxnLst>
                <a:cxn ang="0">
                  <a:pos x="2700" y="0"/>
                </a:cxn>
                <a:cxn ang="0">
                  <a:pos x="2700" y="0"/>
                </a:cxn>
                <a:cxn ang="0">
                  <a:pos x="2586" y="18"/>
                </a:cxn>
                <a:cxn ang="0">
                  <a:pos x="2470" y="38"/>
                </a:cxn>
                <a:cxn ang="0">
                  <a:pos x="2352" y="60"/>
                </a:cxn>
                <a:cxn ang="0">
                  <a:pos x="2230" y="82"/>
                </a:cxn>
                <a:cxn ang="0">
                  <a:pos x="2106" y="108"/>
                </a:cxn>
                <a:cxn ang="0">
                  <a:pos x="1978" y="134"/>
                </a:cxn>
                <a:cxn ang="0">
                  <a:pos x="1848" y="164"/>
                </a:cxn>
                <a:cxn ang="0">
                  <a:pos x="1714" y="194"/>
                </a:cxn>
                <a:cxn ang="0">
                  <a:pos x="1714" y="194"/>
                </a:cxn>
                <a:cxn ang="0">
                  <a:pos x="1472" y="252"/>
                </a:cxn>
                <a:cxn ang="0">
                  <a:pos x="1236" y="304"/>
                </a:cxn>
                <a:cxn ang="0">
                  <a:pos x="1010" y="352"/>
                </a:cxn>
                <a:cxn ang="0">
                  <a:pos x="792" y="398"/>
                </a:cxn>
                <a:cxn ang="0">
                  <a:pos x="584" y="438"/>
                </a:cxn>
                <a:cxn ang="0">
                  <a:pos x="382" y="474"/>
                </a:cxn>
                <a:cxn ang="0">
                  <a:pos x="188" y="508"/>
                </a:cxn>
                <a:cxn ang="0">
                  <a:pos x="0" y="538"/>
                </a:cxn>
                <a:cxn ang="0">
                  <a:pos x="0" y="538"/>
                </a:cxn>
                <a:cxn ang="0">
                  <a:pos x="130" y="556"/>
                </a:cxn>
                <a:cxn ang="0">
                  <a:pos x="254" y="572"/>
                </a:cxn>
                <a:cxn ang="0">
                  <a:pos x="374" y="586"/>
                </a:cxn>
                <a:cxn ang="0">
                  <a:pos x="492" y="598"/>
                </a:cxn>
                <a:cxn ang="0">
                  <a:pos x="606" y="610"/>
                </a:cxn>
                <a:cxn ang="0">
                  <a:pos x="716" y="618"/>
                </a:cxn>
                <a:cxn ang="0">
                  <a:pos x="822" y="626"/>
                </a:cxn>
                <a:cxn ang="0">
                  <a:pos x="926" y="632"/>
                </a:cxn>
                <a:cxn ang="0">
                  <a:pos x="1028" y="636"/>
                </a:cxn>
                <a:cxn ang="0">
                  <a:pos x="1126" y="638"/>
                </a:cxn>
                <a:cxn ang="0">
                  <a:pos x="1220" y="640"/>
                </a:cxn>
                <a:cxn ang="0">
                  <a:pos x="1312" y="640"/>
                </a:cxn>
                <a:cxn ang="0">
                  <a:pos x="1402" y="638"/>
                </a:cxn>
                <a:cxn ang="0">
                  <a:pos x="1490" y="636"/>
                </a:cxn>
                <a:cxn ang="0">
                  <a:pos x="1574" y="632"/>
                </a:cxn>
                <a:cxn ang="0">
                  <a:pos x="1656" y="626"/>
                </a:cxn>
                <a:cxn ang="0">
                  <a:pos x="1734" y="620"/>
                </a:cxn>
                <a:cxn ang="0">
                  <a:pos x="1812" y="612"/>
                </a:cxn>
                <a:cxn ang="0">
                  <a:pos x="1886" y="602"/>
                </a:cxn>
                <a:cxn ang="0">
                  <a:pos x="1960" y="592"/>
                </a:cxn>
                <a:cxn ang="0">
                  <a:pos x="2030" y="580"/>
                </a:cxn>
                <a:cxn ang="0">
                  <a:pos x="2100" y="568"/>
                </a:cxn>
                <a:cxn ang="0">
                  <a:pos x="2166" y="554"/>
                </a:cxn>
                <a:cxn ang="0">
                  <a:pos x="2232" y="540"/>
                </a:cxn>
                <a:cxn ang="0">
                  <a:pos x="2296" y="524"/>
                </a:cxn>
                <a:cxn ang="0">
                  <a:pos x="2358" y="508"/>
                </a:cxn>
                <a:cxn ang="0">
                  <a:pos x="2418" y="490"/>
                </a:cxn>
                <a:cxn ang="0">
                  <a:pos x="2478" y="472"/>
                </a:cxn>
                <a:cxn ang="0">
                  <a:pos x="2592" y="432"/>
                </a:cxn>
                <a:cxn ang="0">
                  <a:pos x="2702" y="390"/>
                </a:cxn>
                <a:cxn ang="0">
                  <a:pos x="2702" y="390"/>
                </a:cxn>
                <a:cxn ang="0">
                  <a:pos x="2706" y="388"/>
                </a:cxn>
                <a:cxn ang="0">
                  <a:pos x="2706" y="388"/>
                </a:cxn>
                <a:cxn ang="0">
                  <a:pos x="2706" y="0"/>
                </a:cxn>
                <a:cxn ang="0">
                  <a:pos x="2706" y="0"/>
                </a:cxn>
                <a:cxn ang="0">
                  <a:pos x="2700" y="0"/>
                </a:cxn>
                <a:cxn ang="0">
                  <a:pos x="2700" y="0"/>
                </a:cxn>
              </a:cxnLst>
              <a:rect l="0" t="0" r="r" b="b"/>
              <a:pathLst>
                <a:path w="2706" h="640">
                  <a:moveTo>
                    <a:pt x="2700" y="0"/>
                  </a:moveTo>
                  <a:lnTo>
                    <a:pt x="2700" y="0"/>
                  </a:lnTo>
                  <a:lnTo>
                    <a:pt x="2586" y="18"/>
                  </a:lnTo>
                  <a:lnTo>
                    <a:pt x="2470" y="38"/>
                  </a:lnTo>
                  <a:lnTo>
                    <a:pt x="2352" y="60"/>
                  </a:lnTo>
                  <a:lnTo>
                    <a:pt x="2230" y="82"/>
                  </a:lnTo>
                  <a:lnTo>
                    <a:pt x="2106" y="108"/>
                  </a:lnTo>
                  <a:lnTo>
                    <a:pt x="1978" y="134"/>
                  </a:lnTo>
                  <a:lnTo>
                    <a:pt x="1848" y="164"/>
                  </a:lnTo>
                  <a:lnTo>
                    <a:pt x="1714" y="194"/>
                  </a:lnTo>
                  <a:lnTo>
                    <a:pt x="1714" y="194"/>
                  </a:lnTo>
                  <a:lnTo>
                    <a:pt x="1472" y="252"/>
                  </a:lnTo>
                  <a:lnTo>
                    <a:pt x="1236" y="304"/>
                  </a:lnTo>
                  <a:lnTo>
                    <a:pt x="1010" y="352"/>
                  </a:lnTo>
                  <a:lnTo>
                    <a:pt x="792" y="398"/>
                  </a:lnTo>
                  <a:lnTo>
                    <a:pt x="584" y="438"/>
                  </a:lnTo>
                  <a:lnTo>
                    <a:pt x="382" y="474"/>
                  </a:lnTo>
                  <a:lnTo>
                    <a:pt x="188" y="508"/>
                  </a:lnTo>
                  <a:lnTo>
                    <a:pt x="0" y="538"/>
                  </a:lnTo>
                  <a:lnTo>
                    <a:pt x="0" y="538"/>
                  </a:lnTo>
                  <a:lnTo>
                    <a:pt x="130" y="556"/>
                  </a:lnTo>
                  <a:lnTo>
                    <a:pt x="254" y="572"/>
                  </a:lnTo>
                  <a:lnTo>
                    <a:pt x="374" y="586"/>
                  </a:lnTo>
                  <a:lnTo>
                    <a:pt x="492" y="598"/>
                  </a:lnTo>
                  <a:lnTo>
                    <a:pt x="606" y="610"/>
                  </a:lnTo>
                  <a:lnTo>
                    <a:pt x="716" y="618"/>
                  </a:lnTo>
                  <a:lnTo>
                    <a:pt x="822" y="626"/>
                  </a:lnTo>
                  <a:lnTo>
                    <a:pt x="926" y="632"/>
                  </a:lnTo>
                  <a:lnTo>
                    <a:pt x="1028" y="636"/>
                  </a:lnTo>
                  <a:lnTo>
                    <a:pt x="1126" y="638"/>
                  </a:lnTo>
                  <a:lnTo>
                    <a:pt x="1220" y="640"/>
                  </a:lnTo>
                  <a:lnTo>
                    <a:pt x="1312" y="640"/>
                  </a:lnTo>
                  <a:lnTo>
                    <a:pt x="1402" y="638"/>
                  </a:lnTo>
                  <a:lnTo>
                    <a:pt x="1490" y="636"/>
                  </a:lnTo>
                  <a:lnTo>
                    <a:pt x="1574" y="632"/>
                  </a:lnTo>
                  <a:lnTo>
                    <a:pt x="1656" y="626"/>
                  </a:lnTo>
                  <a:lnTo>
                    <a:pt x="1734" y="620"/>
                  </a:lnTo>
                  <a:lnTo>
                    <a:pt x="1812" y="612"/>
                  </a:lnTo>
                  <a:lnTo>
                    <a:pt x="1886" y="602"/>
                  </a:lnTo>
                  <a:lnTo>
                    <a:pt x="1960" y="592"/>
                  </a:lnTo>
                  <a:lnTo>
                    <a:pt x="2030" y="580"/>
                  </a:lnTo>
                  <a:lnTo>
                    <a:pt x="2100" y="568"/>
                  </a:lnTo>
                  <a:lnTo>
                    <a:pt x="2166" y="554"/>
                  </a:lnTo>
                  <a:lnTo>
                    <a:pt x="2232" y="540"/>
                  </a:lnTo>
                  <a:lnTo>
                    <a:pt x="2296" y="524"/>
                  </a:lnTo>
                  <a:lnTo>
                    <a:pt x="2358" y="508"/>
                  </a:lnTo>
                  <a:lnTo>
                    <a:pt x="2418" y="490"/>
                  </a:lnTo>
                  <a:lnTo>
                    <a:pt x="2478" y="472"/>
                  </a:lnTo>
                  <a:lnTo>
                    <a:pt x="2592" y="432"/>
                  </a:lnTo>
                  <a:lnTo>
                    <a:pt x="2702" y="390"/>
                  </a:lnTo>
                  <a:lnTo>
                    <a:pt x="2702" y="390"/>
                  </a:lnTo>
                  <a:lnTo>
                    <a:pt x="2706" y="388"/>
                  </a:lnTo>
                  <a:lnTo>
                    <a:pt x="2706" y="388"/>
                  </a:lnTo>
                  <a:lnTo>
                    <a:pt x="2706" y="0"/>
                  </a:lnTo>
                  <a:lnTo>
                    <a:pt x="2706" y="0"/>
                  </a:lnTo>
                  <a:lnTo>
                    <a:pt x="2700" y="0"/>
                  </a:lnTo>
                  <a:lnTo>
                    <a:pt x="2700" y="0"/>
                  </a:lnTo>
                  <a:close/>
                </a:path>
              </a:pathLst>
            </a:custGeom>
            <a:solidFill>
              <a:schemeClr val="bg2">
                <a:alpha val="29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18"/>
            <p:cNvSpPr>
              <a:spLocks/>
            </p:cNvSpPr>
            <p:nvPr/>
          </p:nvSpPr>
          <p:spPr bwMode="hidden">
            <a:xfrm>
              <a:off x="-309563" y="4318000"/>
              <a:ext cx="8280401" cy="1209675"/>
            </a:xfrm>
            <a:custGeom>
              <a:avLst/>
              <a:gdLst/>
              <a:ahLst/>
              <a:cxnLst>
                <a:cxn ang="0">
                  <a:pos x="5216" y="714"/>
                </a:cxn>
                <a:cxn ang="0">
                  <a:pos x="4984" y="686"/>
                </a:cxn>
                <a:cxn ang="0">
                  <a:pos x="4478" y="610"/>
                </a:cxn>
                <a:cxn ang="0">
                  <a:pos x="3914" y="508"/>
                </a:cxn>
                <a:cxn ang="0">
                  <a:pos x="3286" y="374"/>
                </a:cxn>
                <a:cxn ang="0">
                  <a:pos x="2946" y="296"/>
                </a:cxn>
                <a:cxn ang="0">
                  <a:pos x="2682" y="236"/>
                </a:cxn>
                <a:cxn ang="0">
                  <a:pos x="2430" y="184"/>
                </a:cxn>
                <a:cxn ang="0">
                  <a:pos x="2190" y="140"/>
                </a:cxn>
                <a:cxn ang="0">
                  <a:pos x="1960" y="102"/>
                </a:cxn>
                <a:cxn ang="0">
                  <a:pos x="1740" y="72"/>
                </a:cxn>
                <a:cxn ang="0">
                  <a:pos x="1334" y="28"/>
                </a:cxn>
                <a:cxn ang="0">
                  <a:pos x="970" y="4"/>
                </a:cxn>
                <a:cxn ang="0">
                  <a:pos x="644" y="0"/>
                </a:cxn>
                <a:cxn ang="0">
                  <a:pos x="358" y="10"/>
                </a:cxn>
                <a:cxn ang="0">
                  <a:pos x="110" y="32"/>
                </a:cxn>
                <a:cxn ang="0">
                  <a:pos x="0" y="48"/>
                </a:cxn>
                <a:cxn ang="0">
                  <a:pos x="314" y="86"/>
                </a:cxn>
                <a:cxn ang="0">
                  <a:pos x="652" y="140"/>
                </a:cxn>
                <a:cxn ang="0">
                  <a:pos x="1014" y="210"/>
                </a:cxn>
                <a:cxn ang="0">
                  <a:pos x="1402" y="296"/>
                </a:cxn>
                <a:cxn ang="0">
                  <a:pos x="1756" y="378"/>
                </a:cxn>
                <a:cxn ang="0">
                  <a:pos x="2408" y="516"/>
                </a:cxn>
                <a:cxn ang="0">
                  <a:pos x="2708" y="572"/>
                </a:cxn>
                <a:cxn ang="0">
                  <a:pos x="2992" y="620"/>
                </a:cxn>
                <a:cxn ang="0">
                  <a:pos x="3260" y="662"/>
                </a:cxn>
                <a:cxn ang="0">
                  <a:pos x="3512" y="694"/>
                </a:cxn>
                <a:cxn ang="0">
                  <a:pos x="3750" y="722"/>
                </a:cxn>
                <a:cxn ang="0">
                  <a:pos x="3974" y="740"/>
                </a:cxn>
                <a:cxn ang="0">
                  <a:pos x="4184" y="754"/>
                </a:cxn>
                <a:cxn ang="0">
                  <a:pos x="4384" y="762"/>
                </a:cxn>
                <a:cxn ang="0">
                  <a:pos x="4570" y="762"/>
                </a:cxn>
                <a:cxn ang="0">
                  <a:pos x="4746" y="758"/>
                </a:cxn>
                <a:cxn ang="0">
                  <a:pos x="4912" y="748"/>
                </a:cxn>
                <a:cxn ang="0">
                  <a:pos x="5068" y="732"/>
                </a:cxn>
                <a:cxn ang="0">
                  <a:pos x="5216" y="714"/>
                </a:cxn>
              </a:cxnLst>
              <a:rect l="0" t="0" r="r" b="b"/>
              <a:pathLst>
                <a:path w="5216" h="762">
                  <a:moveTo>
                    <a:pt x="5216" y="714"/>
                  </a:moveTo>
                  <a:lnTo>
                    <a:pt x="5216" y="714"/>
                  </a:lnTo>
                  <a:lnTo>
                    <a:pt x="5102" y="700"/>
                  </a:lnTo>
                  <a:lnTo>
                    <a:pt x="4984" y="686"/>
                  </a:lnTo>
                  <a:lnTo>
                    <a:pt x="4738" y="652"/>
                  </a:lnTo>
                  <a:lnTo>
                    <a:pt x="4478" y="610"/>
                  </a:lnTo>
                  <a:lnTo>
                    <a:pt x="4204" y="564"/>
                  </a:lnTo>
                  <a:lnTo>
                    <a:pt x="3914" y="508"/>
                  </a:lnTo>
                  <a:lnTo>
                    <a:pt x="3608" y="446"/>
                  </a:lnTo>
                  <a:lnTo>
                    <a:pt x="3286" y="374"/>
                  </a:lnTo>
                  <a:lnTo>
                    <a:pt x="2946" y="296"/>
                  </a:lnTo>
                  <a:lnTo>
                    <a:pt x="2946" y="296"/>
                  </a:lnTo>
                  <a:lnTo>
                    <a:pt x="2812" y="266"/>
                  </a:lnTo>
                  <a:lnTo>
                    <a:pt x="2682" y="236"/>
                  </a:lnTo>
                  <a:lnTo>
                    <a:pt x="2556" y="210"/>
                  </a:lnTo>
                  <a:lnTo>
                    <a:pt x="2430" y="184"/>
                  </a:lnTo>
                  <a:lnTo>
                    <a:pt x="2308" y="162"/>
                  </a:lnTo>
                  <a:lnTo>
                    <a:pt x="2190" y="140"/>
                  </a:lnTo>
                  <a:lnTo>
                    <a:pt x="2074" y="120"/>
                  </a:lnTo>
                  <a:lnTo>
                    <a:pt x="1960" y="102"/>
                  </a:lnTo>
                  <a:lnTo>
                    <a:pt x="1850" y="86"/>
                  </a:lnTo>
                  <a:lnTo>
                    <a:pt x="1740" y="72"/>
                  </a:lnTo>
                  <a:lnTo>
                    <a:pt x="1532" y="46"/>
                  </a:lnTo>
                  <a:lnTo>
                    <a:pt x="1334" y="28"/>
                  </a:lnTo>
                  <a:lnTo>
                    <a:pt x="1148" y="14"/>
                  </a:lnTo>
                  <a:lnTo>
                    <a:pt x="970" y="4"/>
                  </a:lnTo>
                  <a:lnTo>
                    <a:pt x="802" y="0"/>
                  </a:lnTo>
                  <a:lnTo>
                    <a:pt x="644" y="0"/>
                  </a:lnTo>
                  <a:lnTo>
                    <a:pt x="496" y="4"/>
                  </a:lnTo>
                  <a:lnTo>
                    <a:pt x="358" y="10"/>
                  </a:lnTo>
                  <a:lnTo>
                    <a:pt x="230" y="20"/>
                  </a:lnTo>
                  <a:lnTo>
                    <a:pt x="110" y="32"/>
                  </a:lnTo>
                  <a:lnTo>
                    <a:pt x="0" y="48"/>
                  </a:lnTo>
                  <a:lnTo>
                    <a:pt x="0" y="48"/>
                  </a:lnTo>
                  <a:lnTo>
                    <a:pt x="154" y="66"/>
                  </a:lnTo>
                  <a:lnTo>
                    <a:pt x="314" y="86"/>
                  </a:lnTo>
                  <a:lnTo>
                    <a:pt x="480" y="112"/>
                  </a:lnTo>
                  <a:lnTo>
                    <a:pt x="652" y="140"/>
                  </a:lnTo>
                  <a:lnTo>
                    <a:pt x="830" y="174"/>
                  </a:lnTo>
                  <a:lnTo>
                    <a:pt x="1014" y="210"/>
                  </a:lnTo>
                  <a:lnTo>
                    <a:pt x="1206" y="250"/>
                  </a:lnTo>
                  <a:lnTo>
                    <a:pt x="1402" y="296"/>
                  </a:lnTo>
                  <a:lnTo>
                    <a:pt x="1402" y="296"/>
                  </a:lnTo>
                  <a:lnTo>
                    <a:pt x="1756" y="378"/>
                  </a:lnTo>
                  <a:lnTo>
                    <a:pt x="2092" y="450"/>
                  </a:lnTo>
                  <a:lnTo>
                    <a:pt x="2408" y="516"/>
                  </a:lnTo>
                  <a:lnTo>
                    <a:pt x="2562" y="544"/>
                  </a:lnTo>
                  <a:lnTo>
                    <a:pt x="2708" y="572"/>
                  </a:lnTo>
                  <a:lnTo>
                    <a:pt x="2852" y="598"/>
                  </a:lnTo>
                  <a:lnTo>
                    <a:pt x="2992" y="620"/>
                  </a:lnTo>
                  <a:lnTo>
                    <a:pt x="3128" y="642"/>
                  </a:lnTo>
                  <a:lnTo>
                    <a:pt x="3260" y="662"/>
                  </a:lnTo>
                  <a:lnTo>
                    <a:pt x="3388" y="678"/>
                  </a:lnTo>
                  <a:lnTo>
                    <a:pt x="3512" y="694"/>
                  </a:lnTo>
                  <a:lnTo>
                    <a:pt x="3632" y="708"/>
                  </a:lnTo>
                  <a:lnTo>
                    <a:pt x="3750" y="722"/>
                  </a:lnTo>
                  <a:lnTo>
                    <a:pt x="3864" y="732"/>
                  </a:lnTo>
                  <a:lnTo>
                    <a:pt x="3974" y="740"/>
                  </a:lnTo>
                  <a:lnTo>
                    <a:pt x="4080" y="748"/>
                  </a:lnTo>
                  <a:lnTo>
                    <a:pt x="4184" y="754"/>
                  </a:lnTo>
                  <a:lnTo>
                    <a:pt x="4286" y="758"/>
                  </a:lnTo>
                  <a:lnTo>
                    <a:pt x="4384" y="762"/>
                  </a:lnTo>
                  <a:lnTo>
                    <a:pt x="4478" y="762"/>
                  </a:lnTo>
                  <a:lnTo>
                    <a:pt x="4570" y="762"/>
                  </a:lnTo>
                  <a:lnTo>
                    <a:pt x="4660" y="760"/>
                  </a:lnTo>
                  <a:lnTo>
                    <a:pt x="4746" y="758"/>
                  </a:lnTo>
                  <a:lnTo>
                    <a:pt x="4830" y="754"/>
                  </a:lnTo>
                  <a:lnTo>
                    <a:pt x="4912" y="748"/>
                  </a:lnTo>
                  <a:lnTo>
                    <a:pt x="4992" y="740"/>
                  </a:lnTo>
                  <a:lnTo>
                    <a:pt x="5068" y="732"/>
                  </a:lnTo>
                  <a:lnTo>
                    <a:pt x="5144" y="724"/>
                  </a:lnTo>
                  <a:lnTo>
                    <a:pt x="5216" y="714"/>
                  </a:lnTo>
                  <a:lnTo>
                    <a:pt x="5216" y="714"/>
                  </a:lnTo>
                  <a:close/>
                </a:path>
              </a:pathLst>
            </a:custGeom>
            <a:solidFill>
              <a:schemeClr val="bg2">
                <a:alpha val="40000"/>
              </a:schemeClr>
            </a:solidFill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22"/>
            <p:cNvSpPr>
              <a:spLocks/>
            </p:cNvSpPr>
            <p:nvPr/>
          </p:nvSpPr>
          <p:spPr bwMode="hidden">
            <a:xfrm>
              <a:off x="3175" y="4335463"/>
              <a:ext cx="8166100" cy="1101725"/>
            </a:xfrm>
            <a:custGeom>
              <a:avLst/>
              <a:gdLst/>
              <a:ahLst/>
              <a:cxnLst>
                <a:cxn ang="0">
                  <a:pos x="0" y="70"/>
                </a:cxn>
                <a:cxn ang="0">
                  <a:pos x="0" y="70"/>
                </a:cxn>
                <a:cxn ang="0">
                  <a:pos x="18" y="66"/>
                </a:cxn>
                <a:cxn ang="0">
                  <a:pos x="72" y="56"/>
                </a:cxn>
                <a:cxn ang="0">
                  <a:pos x="164" y="42"/>
                </a:cxn>
                <a:cxn ang="0">
                  <a:pos x="224" y="34"/>
                </a:cxn>
                <a:cxn ang="0">
                  <a:pos x="294" y="26"/>
                </a:cxn>
                <a:cxn ang="0">
                  <a:pos x="372" y="20"/>
                </a:cxn>
                <a:cxn ang="0">
                  <a:pos x="462" y="14"/>
                </a:cxn>
                <a:cxn ang="0">
                  <a:pos x="560" y="8"/>
                </a:cxn>
                <a:cxn ang="0">
                  <a:pos x="670" y="4"/>
                </a:cxn>
                <a:cxn ang="0">
                  <a:pos x="790" y="2"/>
                </a:cxn>
                <a:cxn ang="0">
                  <a:pos x="920" y="0"/>
                </a:cxn>
                <a:cxn ang="0">
                  <a:pos x="1060" y="2"/>
                </a:cxn>
                <a:cxn ang="0">
                  <a:pos x="1210" y="6"/>
                </a:cxn>
                <a:cxn ang="0">
                  <a:pos x="1372" y="14"/>
                </a:cxn>
                <a:cxn ang="0">
                  <a:pos x="1544" y="24"/>
                </a:cxn>
                <a:cxn ang="0">
                  <a:pos x="1726" y="40"/>
                </a:cxn>
                <a:cxn ang="0">
                  <a:pos x="1920" y="58"/>
                </a:cxn>
                <a:cxn ang="0">
                  <a:pos x="2126" y="80"/>
                </a:cxn>
                <a:cxn ang="0">
                  <a:pos x="2342" y="106"/>
                </a:cxn>
                <a:cxn ang="0">
                  <a:pos x="2570" y="138"/>
                </a:cxn>
                <a:cxn ang="0">
                  <a:pos x="2808" y="174"/>
                </a:cxn>
                <a:cxn ang="0">
                  <a:pos x="3058" y="216"/>
                </a:cxn>
                <a:cxn ang="0">
                  <a:pos x="3320" y="266"/>
                </a:cxn>
                <a:cxn ang="0">
                  <a:pos x="3594" y="320"/>
                </a:cxn>
                <a:cxn ang="0">
                  <a:pos x="3880" y="380"/>
                </a:cxn>
                <a:cxn ang="0">
                  <a:pos x="4178" y="448"/>
                </a:cxn>
                <a:cxn ang="0">
                  <a:pos x="4488" y="522"/>
                </a:cxn>
                <a:cxn ang="0">
                  <a:pos x="4810" y="604"/>
                </a:cxn>
                <a:cxn ang="0">
                  <a:pos x="5144" y="694"/>
                </a:cxn>
              </a:cxnLst>
              <a:rect l="0" t="0" r="r" b="b"/>
              <a:pathLst>
                <a:path w="5144" h="694">
                  <a:moveTo>
                    <a:pt x="0" y="70"/>
                  </a:moveTo>
                  <a:lnTo>
                    <a:pt x="0" y="70"/>
                  </a:lnTo>
                  <a:lnTo>
                    <a:pt x="18" y="66"/>
                  </a:lnTo>
                  <a:lnTo>
                    <a:pt x="72" y="56"/>
                  </a:lnTo>
                  <a:lnTo>
                    <a:pt x="164" y="42"/>
                  </a:lnTo>
                  <a:lnTo>
                    <a:pt x="224" y="34"/>
                  </a:lnTo>
                  <a:lnTo>
                    <a:pt x="294" y="26"/>
                  </a:lnTo>
                  <a:lnTo>
                    <a:pt x="372" y="20"/>
                  </a:lnTo>
                  <a:lnTo>
                    <a:pt x="462" y="14"/>
                  </a:lnTo>
                  <a:lnTo>
                    <a:pt x="560" y="8"/>
                  </a:lnTo>
                  <a:lnTo>
                    <a:pt x="670" y="4"/>
                  </a:lnTo>
                  <a:lnTo>
                    <a:pt x="790" y="2"/>
                  </a:lnTo>
                  <a:lnTo>
                    <a:pt x="920" y="0"/>
                  </a:lnTo>
                  <a:lnTo>
                    <a:pt x="1060" y="2"/>
                  </a:lnTo>
                  <a:lnTo>
                    <a:pt x="1210" y="6"/>
                  </a:lnTo>
                  <a:lnTo>
                    <a:pt x="1372" y="14"/>
                  </a:lnTo>
                  <a:lnTo>
                    <a:pt x="1544" y="24"/>
                  </a:lnTo>
                  <a:lnTo>
                    <a:pt x="1726" y="40"/>
                  </a:lnTo>
                  <a:lnTo>
                    <a:pt x="1920" y="58"/>
                  </a:lnTo>
                  <a:lnTo>
                    <a:pt x="2126" y="80"/>
                  </a:lnTo>
                  <a:lnTo>
                    <a:pt x="2342" y="106"/>
                  </a:lnTo>
                  <a:lnTo>
                    <a:pt x="2570" y="138"/>
                  </a:lnTo>
                  <a:lnTo>
                    <a:pt x="2808" y="174"/>
                  </a:lnTo>
                  <a:lnTo>
                    <a:pt x="3058" y="216"/>
                  </a:lnTo>
                  <a:lnTo>
                    <a:pt x="3320" y="266"/>
                  </a:lnTo>
                  <a:lnTo>
                    <a:pt x="3594" y="320"/>
                  </a:lnTo>
                  <a:lnTo>
                    <a:pt x="3880" y="380"/>
                  </a:lnTo>
                  <a:lnTo>
                    <a:pt x="4178" y="448"/>
                  </a:lnTo>
                  <a:lnTo>
                    <a:pt x="4488" y="522"/>
                  </a:lnTo>
                  <a:lnTo>
                    <a:pt x="4810" y="604"/>
                  </a:lnTo>
                  <a:lnTo>
                    <a:pt x="5144" y="694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26"/>
            <p:cNvSpPr>
              <a:spLocks/>
            </p:cNvSpPr>
            <p:nvPr/>
          </p:nvSpPr>
          <p:spPr bwMode="hidden">
            <a:xfrm>
              <a:off x="4156075" y="4316413"/>
              <a:ext cx="4940300" cy="927100"/>
            </a:xfrm>
            <a:custGeom>
              <a:avLst/>
              <a:gdLst/>
              <a:ahLst/>
              <a:cxnLst>
                <a:cxn ang="0">
                  <a:pos x="0" y="584"/>
                </a:cxn>
                <a:cxn ang="0">
                  <a:pos x="0" y="584"/>
                </a:cxn>
                <a:cxn ang="0">
                  <a:pos x="90" y="560"/>
                </a:cxn>
                <a:cxn ang="0">
                  <a:pos x="336" y="498"/>
                </a:cxn>
                <a:cxn ang="0">
                  <a:pos x="506" y="456"/>
                </a:cxn>
                <a:cxn ang="0">
                  <a:pos x="702" y="410"/>
                </a:cxn>
                <a:cxn ang="0">
                  <a:pos x="920" y="360"/>
                </a:cxn>
                <a:cxn ang="0">
                  <a:pos x="1154" y="306"/>
                </a:cxn>
                <a:cxn ang="0">
                  <a:pos x="1402" y="254"/>
                </a:cxn>
                <a:cxn ang="0">
                  <a:pos x="1656" y="202"/>
                </a:cxn>
                <a:cxn ang="0">
                  <a:pos x="1916" y="154"/>
                </a:cxn>
                <a:cxn ang="0">
                  <a:pos x="2174" y="108"/>
                </a:cxn>
                <a:cxn ang="0">
                  <a:pos x="2302" y="88"/>
                </a:cxn>
                <a:cxn ang="0">
                  <a:pos x="2426" y="68"/>
                </a:cxn>
                <a:cxn ang="0">
                  <a:pos x="2550" y="52"/>
                </a:cxn>
                <a:cxn ang="0">
                  <a:pos x="2670" y="36"/>
                </a:cxn>
                <a:cxn ang="0">
                  <a:pos x="2788" y="24"/>
                </a:cxn>
                <a:cxn ang="0">
                  <a:pos x="2900" y="14"/>
                </a:cxn>
                <a:cxn ang="0">
                  <a:pos x="3008" y="6"/>
                </a:cxn>
                <a:cxn ang="0">
                  <a:pos x="3112" y="0"/>
                </a:cxn>
              </a:cxnLst>
              <a:rect l="0" t="0" r="r" b="b"/>
              <a:pathLst>
                <a:path w="3112" h="584">
                  <a:moveTo>
                    <a:pt x="0" y="584"/>
                  </a:moveTo>
                  <a:lnTo>
                    <a:pt x="0" y="584"/>
                  </a:lnTo>
                  <a:lnTo>
                    <a:pt x="90" y="560"/>
                  </a:lnTo>
                  <a:lnTo>
                    <a:pt x="336" y="498"/>
                  </a:lnTo>
                  <a:lnTo>
                    <a:pt x="506" y="456"/>
                  </a:lnTo>
                  <a:lnTo>
                    <a:pt x="702" y="410"/>
                  </a:lnTo>
                  <a:lnTo>
                    <a:pt x="920" y="360"/>
                  </a:lnTo>
                  <a:lnTo>
                    <a:pt x="1154" y="306"/>
                  </a:lnTo>
                  <a:lnTo>
                    <a:pt x="1402" y="254"/>
                  </a:lnTo>
                  <a:lnTo>
                    <a:pt x="1656" y="202"/>
                  </a:lnTo>
                  <a:lnTo>
                    <a:pt x="1916" y="154"/>
                  </a:lnTo>
                  <a:lnTo>
                    <a:pt x="2174" y="108"/>
                  </a:lnTo>
                  <a:lnTo>
                    <a:pt x="2302" y="88"/>
                  </a:lnTo>
                  <a:lnTo>
                    <a:pt x="2426" y="68"/>
                  </a:lnTo>
                  <a:lnTo>
                    <a:pt x="2550" y="52"/>
                  </a:lnTo>
                  <a:lnTo>
                    <a:pt x="2670" y="36"/>
                  </a:lnTo>
                  <a:lnTo>
                    <a:pt x="2788" y="24"/>
                  </a:lnTo>
                  <a:lnTo>
                    <a:pt x="2900" y="14"/>
                  </a:lnTo>
                  <a:lnTo>
                    <a:pt x="3008" y="6"/>
                  </a:lnTo>
                  <a:lnTo>
                    <a:pt x="3112" y="0"/>
                  </a:lnTo>
                </a:path>
              </a:pathLst>
            </a:custGeom>
            <a:noFill/>
            <a:ln w="12">
              <a:solidFill>
                <a:srgbClr val="FFFFFF"/>
              </a:solidFill>
              <a:prstDash val="solid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 useBgFill="1">
          <p:nvSpPr>
            <p:cNvPr id="21" name="Freeform 10"/>
            <p:cNvSpPr>
              <a:spLocks/>
            </p:cNvSpPr>
            <p:nvPr/>
          </p:nvSpPr>
          <p:spPr bwMode="hidden">
            <a:xfrm>
              <a:off x="-3905251" y="4294188"/>
              <a:ext cx="13027839" cy="1892300"/>
            </a:xfrm>
            <a:custGeom>
              <a:avLst/>
              <a:gdLst/>
              <a:ahLst/>
              <a:cxnLst>
                <a:cxn ang="0">
                  <a:pos x="8192" y="512"/>
                </a:cxn>
                <a:cxn ang="0">
                  <a:pos x="8040" y="570"/>
                </a:cxn>
                <a:cxn ang="0">
                  <a:pos x="7878" y="620"/>
                </a:cxn>
                <a:cxn ang="0">
                  <a:pos x="7706" y="666"/>
                </a:cxn>
                <a:cxn ang="0">
                  <a:pos x="7522" y="702"/>
                </a:cxn>
                <a:cxn ang="0">
                  <a:pos x="7322" y="730"/>
                </a:cxn>
                <a:cxn ang="0">
                  <a:pos x="7106" y="750"/>
                </a:cxn>
                <a:cxn ang="0">
                  <a:pos x="6872" y="762"/>
                </a:cxn>
                <a:cxn ang="0">
                  <a:pos x="6618" y="760"/>
                </a:cxn>
                <a:cxn ang="0">
                  <a:pos x="6342" y="750"/>
                </a:cxn>
                <a:cxn ang="0">
                  <a:pos x="6042" y="726"/>
                </a:cxn>
                <a:cxn ang="0">
                  <a:pos x="5716" y="690"/>
                </a:cxn>
                <a:cxn ang="0">
                  <a:pos x="5364" y="642"/>
                </a:cxn>
                <a:cxn ang="0">
                  <a:pos x="4982" y="578"/>
                </a:cxn>
                <a:cxn ang="0">
                  <a:pos x="4568" y="500"/>
                </a:cxn>
                <a:cxn ang="0">
                  <a:pos x="4122" y="406"/>
                </a:cxn>
                <a:cxn ang="0">
                  <a:pos x="3640" y="296"/>
                </a:cxn>
                <a:cxn ang="0">
                  <a:pos x="3396" y="240"/>
                </a:cxn>
                <a:cxn ang="0">
                  <a:pos x="2934" y="148"/>
                </a:cxn>
                <a:cxn ang="0">
                  <a:pos x="2512" y="82"/>
                </a:cxn>
                <a:cxn ang="0">
                  <a:pos x="2126" y="36"/>
                </a:cxn>
                <a:cxn ang="0">
                  <a:pos x="1776" y="10"/>
                </a:cxn>
                <a:cxn ang="0">
                  <a:pos x="1462" y="0"/>
                </a:cxn>
                <a:cxn ang="0">
                  <a:pos x="1182" y="4"/>
                </a:cxn>
                <a:cxn ang="0">
                  <a:pos x="934" y="20"/>
                </a:cxn>
                <a:cxn ang="0">
                  <a:pos x="716" y="44"/>
                </a:cxn>
                <a:cxn ang="0">
                  <a:pos x="530" y="74"/>
                </a:cxn>
                <a:cxn ang="0">
                  <a:pos x="374" y="108"/>
                </a:cxn>
                <a:cxn ang="0">
                  <a:pos x="248" y="144"/>
                </a:cxn>
                <a:cxn ang="0">
                  <a:pos x="148" y="176"/>
                </a:cxn>
                <a:cxn ang="0">
                  <a:pos x="48" y="216"/>
                </a:cxn>
                <a:cxn ang="0">
                  <a:pos x="0" y="240"/>
                </a:cxn>
                <a:cxn ang="0">
                  <a:pos x="8192" y="1192"/>
                </a:cxn>
                <a:cxn ang="0">
                  <a:pos x="8196" y="1186"/>
                </a:cxn>
                <a:cxn ang="0">
                  <a:pos x="8196" y="510"/>
                </a:cxn>
                <a:cxn ang="0">
                  <a:pos x="8192" y="512"/>
                </a:cxn>
              </a:cxnLst>
              <a:rect l="0" t="0" r="r" b="b"/>
              <a:pathLst>
                <a:path w="8196" h="1192">
                  <a:moveTo>
                    <a:pt x="8192" y="512"/>
                  </a:moveTo>
                  <a:lnTo>
                    <a:pt x="8192" y="512"/>
                  </a:lnTo>
                  <a:lnTo>
                    <a:pt x="8116" y="542"/>
                  </a:lnTo>
                  <a:lnTo>
                    <a:pt x="8040" y="570"/>
                  </a:lnTo>
                  <a:lnTo>
                    <a:pt x="7960" y="596"/>
                  </a:lnTo>
                  <a:lnTo>
                    <a:pt x="7878" y="620"/>
                  </a:lnTo>
                  <a:lnTo>
                    <a:pt x="7794" y="644"/>
                  </a:lnTo>
                  <a:lnTo>
                    <a:pt x="7706" y="666"/>
                  </a:lnTo>
                  <a:lnTo>
                    <a:pt x="7616" y="684"/>
                  </a:lnTo>
                  <a:lnTo>
                    <a:pt x="7522" y="702"/>
                  </a:lnTo>
                  <a:lnTo>
                    <a:pt x="7424" y="718"/>
                  </a:lnTo>
                  <a:lnTo>
                    <a:pt x="7322" y="730"/>
                  </a:lnTo>
                  <a:lnTo>
                    <a:pt x="7216" y="742"/>
                  </a:lnTo>
                  <a:lnTo>
                    <a:pt x="7106" y="750"/>
                  </a:lnTo>
                  <a:lnTo>
                    <a:pt x="6992" y="758"/>
                  </a:lnTo>
                  <a:lnTo>
                    <a:pt x="6872" y="762"/>
                  </a:lnTo>
                  <a:lnTo>
                    <a:pt x="6748" y="762"/>
                  </a:lnTo>
                  <a:lnTo>
                    <a:pt x="6618" y="760"/>
                  </a:lnTo>
                  <a:lnTo>
                    <a:pt x="6482" y="756"/>
                  </a:lnTo>
                  <a:lnTo>
                    <a:pt x="6342" y="750"/>
                  </a:lnTo>
                  <a:lnTo>
                    <a:pt x="6196" y="740"/>
                  </a:lnTo>
                  <a:lnTo>
                    <a:pt x="6042" y="726"/>
                  </a:lnTo>
                  <a:lnTo>
                    <a:pt x="5882" y="710"/>
                  </a:lnTo>
                  <a:lnTo>
                    <a:pt x="5716" y="690"/>
                  </a:lnTo>
                  <a:lnTo>
                    <a:pt x="5544" y="668"/>
                  </a:lnTo>
                  <a:lnTo>
                    <a:pt x="5364" y="642"/>
                  </a:lnTo>
                  <a:lnTo>
                    <a:pt x="5176" y="612"/>
                  </a:lnTo>
                  <a:lnTo>
                    <a:pt x="4982" y="578"/>
                  </a:lnTo>
                  <a:lnTo>
                    <a:pt x="4778" y="540"/>
                  </a:lnTo>
                  <a:lnTo>
                    <a:pt x="4568" y="500"/>
                  </a:lnTo>
                  <a:lnTo>
                    <a:pt x="4348" y="454"/>
                  </a:lnTo>
                  <a:lnTo>
                    <a:pt x="4122" y="406"/>
                  </a:lnTo>
                  <a:lnTo>
                    <a:pt x="3886" y="354"/>
                  </a:lnTo>
                  <a:lnTo>
                    <a:pt x="3640" y="296"/>
                  </a:lnTo>
                  <a:lnTo>
                    <a:pt x="3640" y="296"/>
                  </a:lnTo>
                  <a:lnTo>
                    <a:pt x="3396" y="240"/>
                  </a:lnTo>
                  <a:lnTo>
                    <a:pt x="3160" y="192"/>
                  </a:lnTo>
                  <a:lnTo>
                    <a:pt x="2934" y="148"/>
                  </a:lnTo>
                  <a:lnTo>
                    <a:pt x="2718" y="112"/>
                  </a:lnTo>
                  <a:lnTo>
                    <a:pt x="2512" y="82"/>
                  </a:lnTo>
                  <a:lnTo>
                    <a:pt x="2314" y="56"/>
                  </a:lnTo>
                  <a:lnTo>
                    <a:pt x="2126" y="36"/>
                  </a:lnTo>
                  <a:lnTo>
                    <a:pt x="1948" y="20"/>
                  </a:lnTo>
                  <a:lnTo>
                    <a:pt x="1776" y="10"/>
                  </a:lnTo>
                  <a:lnTo>
                    <a:pt x="1616" y="2"/>
                  </a:lnTo>
                  <a:lnTo>
                    <a:pt x="1462" y="0"/>
                  </a:lnTo>
                  <a:lnTo>
                    <a:pt x="1318" y="0"/>
                  </a:lnTo>
                  <a:lnTo>
                    <a:pt x="1182" y="4"/>
                  </a:lnTo>
                  <a:lnTo>
                    <a:pt x="1054" y="10"/>
                  </a:lnTo>
                  <a:lnTo>
                    <a:pt x="934" y="20"/>
                  </a:lnTo>
                  <a:lnTo>
                    <a:pt x="822" y="30"/>
                  </a:lnTo>
                  <a:lnTo>
                    <a:pt x="716" y="44"/>
                  </a:lnTo>
                  <a:lnTo>
                    <a:pt x="620" y="58"/>
                  </a:lnTo>
                  <a:lnTo>
                    <a:pt x="530" y="74"/>
                  </a:lnTo>
                  <a:lnTo>
                    <a:pt x="450" y="92"/>
                  </a:lnTo>
                  <a:lnTo>
                    <a:pt x="374" y="108"/>
                  </a:lnTo>
                  <a:lnTo>
                    <a:pt x="308" y="126"/>
                  </a:lnTo>
                  <a:lnTo>
                    <a:pt x="248" y="144"/>
                  </a:lnTo>
                  <a:lnTo>
                    <a:pt x="194" y="160"/>
                  </a:lnTo>
                  <a:lnTo>
                    <a:pt x="148" y="176"/>
                  </a:lnTo>
                  <a:lnTo>
                    <a:pt x="108" y="192"/>
                  </a:lnTo>
                  <a:lnTo>
                    <a:pt x="48" y="216"/>
                  </a:lnTo>
                  <a:lnTo>
                    <a:pt x="12" y="234"/>
                  </a:lnTo>
                  <a:lnTo>
                    <a:pt x="0" y="240"/>
                  </a:lnTo>
                  <a:lnTo>
                    <a:pt x="0" y="1192"/>
                  </a:lnTo>
                  <a:lnTo>
                    <a:pt x="8192" y="1192"/>
                  </a:lnTo>
                  <a:lnTo>
                    <a:pt x="8192" y="1192"/>
                  </a:lnTo>
                  <a:lnTo>
                    <a:pt x="8196" y="1186"/>
                  </a:lnTo>
                  <a:lnTo>
                    <a:pt x="8196" y="1186"/>
                  </a:lnTo>
                  <a:lnTo>
                    <a:pt x="8196" y="510"/>
                  </a:lnTo>
                  <a:lnTo>
                    <a:pt x="8196" y="510"/>
                  </a:lnTo>
                  <a:lnTo>
                    <a:pt x="8192" y="512"/>
                  </a:lnTo>
                  <a:lnTo>
                    <a:pt x="8192" y="512"/>
                  </a:lnTo>
                  <a:close/>
                </a:path>
              </a:pathLst>
            </a:custGeom>
            <a:ln w="9525">
              <a:noFill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338328"/>
            <a:ext cx="8229600" cy="1252728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163672" y="6250164"/>
            <a:ext cx="378669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>
                <a:solidFill>
                  <a:schemeClr val="tx2"/>
                </a:solidFill>
              </a:defRPr>
            </a:lvl1pPr>
          </a:lstStyle>
          <a:p>
            <a:fld id="{4B14EED1-4F92-4E98-A32F-7B9914AC05BA}" type="datetimeFigureOut">
              <a:rPr lang="ru-RU" smtClean="0"/>
              <a:pPr/>
              <a:t>08.05.2023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3638" y="6250164"/>
            <a:ext cx="378669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3991088" y="6250163"/>
            <a:ext cx="116182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000">
                <a:solidFill>
                  <a:schemeClr val="tx2"/>
                </a:solidFill>
              </a:defRPr>
            </a:lvl1pPr>
          </a:lstStyle>
          <a:p>
            <a:fld id="{8482ACD2-808A-42B4-A3E0-AB3180A6C5A9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72067" y="2675467"/>
            <a:ext cx="7408333" cy="3450696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rgbClr val="FFFFFF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76263" indent="-27432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855663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4300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1"/>
        </a:buClr>
        <a:buSzPct val="100000"/>
        <a:buFont typeface="Symbol" pitchFamily="18" charset="2"/>
        <a:buChar char=""/>
        <a:defRPr sz="1600" kern="1200">
          <a:solidFill>
            <a:schemeClr val="tx2"/>
          </a:solidFill>
          <a:latin typeface="+mn-lt"/>
          <a:ea typeface="+mn-ea"/>
          <a:cs typeface="+mn-cs"/>
        </a:defRPr>
      </a:lvl5pPr>
      <a:lvl6pPr marL="178308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210312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242316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743200" indent="-228600" algn="l" defTabSz="914400" rtl="0" eaLnBrk="1" latinLnBrk="0" hangingPunct="1">
        <a:spcBef>
          <a:spcPts val="384"/>
        </a:spcBef>
        <a:buClr>
          <a:schemeClr val="accent1"/>
        </a:buClr>
        <a:buFont typeface="Symbol" pitchFamily="18" charset="2"/>
        <a:buChar char="*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7" Type="http://schemas.openxmlformats.org/officeDocument/2006/relationships/image" Target="../media/image48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7.jpeg"/><Relationship Id="rId5" Type="http://schemas.openxmlformats.org/officeDocument/2006/relationships/image" Target="../media/image46.png"/><Relationship Id="rId4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9.png"/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0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7.jpeg"/><Relationship Id="rId3" Type="http://schemas.openxmlformats.org/officeDocument/2006/relationships/image" Target="../media/image52.jpeg"/><Relationship Id="rId7" Type="http://schemas.openxmlformats.org/officeDocument/2006/relationships/image" Target="../media/image56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8.gif"/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64.jpeg"/><Relationship Id="rId3" Type="http://schemas.openxmlformats.org/officeDocument/2006/relationships/image" Target="../media/image60.jpeg"/><Relationship Id="rId7" Type="http://schemas.openxmlformats.org/officeDocument/2006/relationships/image" Target="../media/image48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3.jpeg"/><Relationship Id="rId5" Type="http://schemas.openxmlformats.org/officeDocument/2006/relationships/image" Target="../media/image62.jpeg"/><Relationship Id="rId4" Type="http://schemas.openxmlformats.org/officeDocument/2006/relationships/image" Target="../media/image61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5.jpe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6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8.xml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0.jpeg"/><Relationship Id="rId3" Type="http://schemas.openxmlformats.org/officeDocument/2006/relationships/image" Target="../media/image5.jpeg"/><Relationship Id="rId7" Type="http://schemas.openxmlformats.org/officeDocument/2006/relationships/image" Target="../media/image9.jpe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4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pn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Relationship Id="rId9" Type="http://schemas.openxmlformats.org/officeDocument/2006/relationships/image" Target="../media/image18.jpeg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8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21.png"/><Relationship Id="rId7" Type="http://schemas.openxmlformats.org/officeDocument/2006/relationships/image" Target="../media/image25.jpe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jpeg"/><Relationship Id="rId9" Type="http://schemas.openxmlformats.org/officeDocument/2006/relationships/image" Target="../media/image27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34.jpeg"/><Relationship Id="rId3" Type="http://schemas.openxmlformats.org/officeDocument/2006/relationships/image" Target="../media/image29.jpeg"/><Relationship Id="rId7" Type="http://schemas.openxmlformats.org/officeDocument/2006/relationships/image" Target="../media/image33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32.jpeg"/><Relationship Id="rId5" Type="http://schemas.openxmlformats.org/officeDocument/2006/relationships/image" Target="../media/image31.jpeg"/><Relationship Id="rId4" Type="http://schemas.openxmlformats.org/officeDocument/2006/relationships/image" Target="../media/image30.png"/><Relationship Id="rId9" Type="http://schemas.openxmlformats.org/officeDocument/2006/relationships/image" Target="../media/image35.jpeg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6.gif"/><Relationship Id="rId1" Type="http://schemas.openxmlformats.org/officeDocument/2006/relationships/slideLayout" Target="../slideLayouts/slideLayout8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2.jpeg"/><Relationship Id="rId3" Type="http://schemas.openxmlformats.org/officeDocument/2006/relationships/image" Target="../media/image36.gif"/><Relationship Id="rId7" Type="http://schemas.openxmlformats.org/officeDocument/2006/relationships/image" Target="../media/image41.png"/><Relationship Id="rId2" Type="http://schemas.openxmlformats.org/officeDocument/2006/relationships/image" Target="../media/image37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0.jpeg"/><Relationship Id="rId5" Type="http://schemas.openxmlformats.org/officeDocument/2006/relationships/image" Target="../media/image39.png"/><Relationship Id="rId4" Type="http://schemas.openxmlformats.org/officeDocument/2006/relationships/image" Target="../media/image3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772816"/>
            <a:ext cx="6336704" cy="424847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i="1" dirty="0" smtClean="0">
                <a:solidFill>
                  <a:srgbClr val="FF0000"/>
                </a:solidFill>
              </a:rPr>
              <a:t>Изучаем играя.</a:t>
            </a:r>
            <a:br>
              <a:rPr lang="ru-RU" i="1" dirty="0" smtClean="0">
                <a:solidFill>
                  <a:srgbClr val="FF0000"/>
                </a:solidFill>
              </a:rPr>
            </a:br>
            <a:r>
              <a:rPr lang="ru-RU" i="1" dirty="0" smtClean="0">
                <a:solidFill>
                  <a:srgbClr val="FF0000"/>
                </a:solidFill>
              </a:rPr>
              <a:t> </a:t>
            </a:r>
            <a:r>
              <a:rPr lang="ru-RU" b="1" i="1" dirty="0" smtClean="0">
                <a:solidFill>
                  <a:srgbClr val="FF0000"/>
                </a:solidFill>
              </a:rPr>
              <a:t>«Геометрические фигуры»</a:t>
            </a:r>
            <a:endParaRPr lang="ru-RU" b="1" i="1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5371548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Рисунок 7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286116" y="1714488"/>
            <a:ext cx="2878767" cy="2571768"/>
          </a:xfrm>
          <a:prstGeom prst="rect">
            <a:avLst/>
          </a:prstGeom>
        </p:spPr>
      </p:pic>
      <p:pic>
        <p:nvPicPr>
          <p:cNvPr id="10244" name="Picture 4" descr="https://avatars.mds.yandex.net/get-pdb/2255805/df4f4b4b-9513-46c4-888b-26bf45948b63/s1200?webp=false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6215074" y="4357694"/>
            <a:ext cx="2672282" cy="2286016"/>
          </a:xfrm>
          <a:prstGeom prst="rect">
            <a:avLst/>
          </a:prstGeom>
          <a:noFill/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48" y="4214818"/>
            <a:ext cx="2786082" cy="2456259"/>
          </a:xfrm>
          <a:prstGeom prst="rect">
            <a:avLst/>
          </a:prstGeom>
        </p:spPr>
      </p:pic>
      <p:pic>
        <p:nvPicPr>
          <p:cNvPr id="10242" name="Picture 2" descr="https://avatars.mds.yandex.net/get-pdb/1946308/765fc1bc-e99f-44d3-aac2-ce10462aba66/s1200?webp=false"/>
          <p:cNvPicPr>
            <a:picLocks noChangeAspect="1" noChangeArrowheads="1"/>
          </p:cNvPicPr>
          <p:nvPr/>
        </p:nvPicPr>
        <p:blipFill>
          <a:blip r:embed="rId5" cstate="email"/>
          <a:srcRect/>
          <a:stretch>
            <a:fillRect/>
          </a:stretch>
        </p:blipFill>
        <p:spPr bwMode="auto">
          <a:xfrm>
            <a:off x="785786" y="928670"/>
            <a:ext cx="2214578" cy="2037412"/>
          </a:xfrm>
          <a:prstGeom prst="rect">
            <a:avLst/>
          </a:prstGeom>
          <a:noFill/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702" y="1500174"/>
            <a:ext cx="2281796" cy="1711347"/>
          </a:xfrm>
          <a:prstGeom prst="rect">
            <a:avLst/>
          </a:prstGeom>
        </p:spPr>
      </p:pic>
      <p:pic>
        <p:nvPicPr>
          <p:cNvPr id="10246" name="Picture 6" descr="https://img.dalimo.ru/1000/products/79797-a5766438d0101e99d6380f438783457e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flipH="1">
            <a:off x="3214678" y="4572008"/>
            <a:ext cx="3003399" cy="2000264"/>
          </a:xfrm>
          <a:prstGeom prst="rect">
            <a:avLst/>
          </a:prstGeom>
          <a:noFill/>
        </p:spPr>
      </p:pic>
      <p:sp>
        <p:nvSpPr>
          <p:cNvPr id="12" name="Прямоугольник 11"/>
          <p:cNvSpPr/>
          <p:nvPr/>
        </p:nvSpPr>
        <p:spPr>
          <a:xfrm>
            <a:off x="1785918" y="285728"/>
            <a:ext cx="70723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+mj-lt"/>
              </a:rPr>
              <a:t>Выбери предметы круглой формы.</a:t>
            </a:r>
            <a:endParaRPr lang="ru-RU" sz="3600" b="1" i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2841356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3400">
        <p14:reveal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024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43108" y="642918"/>
            <a:ext cx="4320480" cy="1080120"/>
          </a:xfrm>
        </p:spPr>
        <p:txBody>
          <a:bodyPr/>
          <a:lstStyle/>
          <a:p>
            <a:r>
              <a:rPr lang="ru-RU" sz="4400" b="1" dirty="0" smtClean="0">
                <a:solidFill>
                  <a:schemeClr val="tx1"/>
                </a:solidFill>
              </a:rPr>
              <a:t>Прямоугольник</a:t>
            </a:r>
            <a:endParaRPr lang="ru-RU" sz="4400" dirty="0"/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63480" y="1714488"/>
            <a:ext cx="4680520" cy="4104456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85720" y="2285992"/>
            <a:ext cx="4608512" cy="3744416"/>
          </a:xfrm>
        </p:spPr>
        <p:txBody>
          <a:bodyPr>
            <a:normAutofit fontScale="25000" lnSpcReduction="20000"/>
          </a:bodyPr>
          <a:lstStyle/>
          <a:p>
            <a:r>
              <a:rPr lang="ru-RU" sz="9200" b="1" dirty="0">
                <a:solidFill>
                  <a:srgbClr val="8D2090"/>
                </a:solidFill>
                <a:latin typeface="Times New Roman" pitchFamily="18" charset="0"/>
                <a:cs typeface="Times New Roman" pitchFamily="18" charset="0"/>
              </a:rPr>
              <a:t>Как окно прямоугольник, </a:t>
            </a:r>
          </a:p>
          <a:p>
            <a:r>
              <a:rPr lang="ru-RU" sz="9200" b="1" dirty="0">
                <a:solidFill>
                  <a:srgbClr val="8D2090"/>
                </a:solidFill>
                <a:latin typeface="Times New Roman" pitchFamily="18" charset="0"/>
                <a:cs typeface="Times New Roman" pitchFamily="18" charset="0"/>
              </a:rPr>
              <a:t>Аккуратный, словно школьник. </a:t>
            </a:r>
          </a:p>
          <a:p>
            <a:r>
              <a:rPr lang="ru-RU" sz="9200" b="1" dirty="0">
                <a:solidFill>
                  <a:srgbClr val="8D2090"/>
                </a:solidFill>
                <a:latin typeface="Times New Roman" pitchFamily="18" charset="0"/>
                <a:cs typeface="Times New Roman" pitchFamily="18" charset="0"/>
              </a:rPr>
              <a:t>Он похож </a:t>
            </a:r>
            <a:r>
              <a:rPr lang="ru-RU" sz="9200" b="1" dirty="0" smtClean="0">
                <a:solidFill>
                  <a:srgbClr val="8D2090"/>
                </a:solidFill>
                <a:latin typeface="Times New Roman" pitchFamily="18" charset="0"/>
                <a:cs typeface="Times New Roman" pitchFamily="18" charset="0"/>
              </a:rPr>
              <a:t>на дверь</a:t>
            </a:r>
            <a:r>
              <a:rPr lang="ru-RU" sz="9200" b="1" dirty="0">
                <a:solidFill>
                  <a:srgbClr val="8D2090"/>
                </a:solidFill>
                <a:latin typeface="Times New Roman" pitchFamily="18" charset="0"/>
                <a:cs typeface="Times New Roman" pitchFamily="18" charset="0"/>
              </a:rPr>
              <a:t>, на книжки, </a:t>
            </a:r>
          </a:p>
          <a:p>
            <a:r>
              <a:rPr lang="ru-RU" sz="9200" b="1" dirty="0">
                <a:solidFill>
                  <a:srgbClr val="8D2090"/>
                </a:solidFill>
                <a:latin typeface="Times New Roman" pitchFamily="18" charset="0"/>
                <a:cs typeface="Times New Roman" pitchFamily="18" charset="0"/>
              </a:rPr>
              <a:t>И на ранец у мальчишки. </a:t>
            </a:r>
          </a:p>
          <a:p>
            <a:r>
              <a:rPr lang="ru-RU" sz="9200" b="1" dirty="0">
                <a:solidFill>
                  <a:srgbClr val="8D2090"/>
                </a:solidFill>
                <a:latin typeface="Times New Roman" pitchFamily="18" charset="0"/>
                <a:cs typeface="Times New Roman" pitchFamily="18" charset="0"/>
              </a:rPr>
              <a:t>  </a:t>
            </a:r>
          </a:p>
          <a:p>
            <a:r>
              <a:rPr lang="ru-RU" sz="9200" b="1" dirty="0">
                <a:solidFill>
                  <a:srgbClr val="8D2090"/>
                </a:solidFill>
                <a:latin typeface="Times New Roman" pitchFamily="18" charset="0"/>
                <a:cs typeface="Times New Roman" pitchFamily="18" charset="0"/>
              </a:rPr>
              <a:t>На автобус, на тетрадку, </a:t>
            </a:r>
          </a:p>
          <a:p>
            <a:r>
              <a:rPr lang="ru-RU" sz="9200" b="1" dirty="0">
                <a:solidFill>
                  <a:srgbClr val="8D2090"/>
                </a:solidFill>
                <a:latin typeface="Times New Roman" pitchFamily="18" charset="0"/>
                <a:cs typeface="Times New Roman" pitchFamily="18" charset="0"/>
              </a:rPr>
              <a:t>На большую шоколадку. </a:t>
            </a:r>
          </a:p>
          <a:p>
            <a:r>
              <a:rPr lang="ru-RU" sz="9200" b="1" dirty="0">
                <a:solidFill>
                  <a:srgbClr val="8D2090"/>
                </a:solidFill>
                <a:latin typeface="Times New Roman" pitchFamily="18" charset="0"/>
                <a:cs typeface="Times New Roman" pitchFamily="18" charset="0"/>
              </a:rPr>
              <a:t>На корыто поросенка </a:t>
            </a:r>
          </a:p>
          <a:p>
            <a:r>
              <a:rPr lang="ru-RU" sz="9200" b="1" dirty="0">
                <a:solidFill>
                  <a:srgbClr val="8D2090"/>
                </a:solidFill>
                <a:latin typeface="Times New Roman" pitchFamily="18" charset="0"/>
                <a:cs typeface="Times New Roman" pitchFamily="18" charset="0"/>
              </a:rPr>
              <a:t>И на фантик у ребенка.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6982891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https://avatars.mds.yandex.net/get-pdb/1209663/3a749e4e-56ef-4c21-af95-dae952e34d32/s1200"/>
          <p:cNvPicPr>
            <a:picLocks noChangeAspect="1" noChangeArrowheads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1000100" y="1785926"/>
            <a:ext cx="7000924" cy="4952019"/>
          </a:xfrm>
          <a:prstGeom prst="rect">
            <a:avLst/>
          </a:prstGeom>
          <a:noFill/>
        </p:spPr>
      </p:pic>
      <p:sp>
        <p:nvSpPr>
          <p:cNvPr id="9" name="Прямоугольник 8"/>
          <p:cNvSpPr/>
          <p:nvPr/>
        </p:nvSpPr>
        <p:spPr>
          <a:xfrm>
            <a:off x="1214414" y="357166"/>
            <a:ext cx="7215238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+mj-lt"/>
              </a:rPr>
              <a:t>Из каких геометрических фигур состоит паровоз?</a:t>
            </a:r>
            <a:endParaRPr lang="ru-RU" sz="3600" b="1" i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29072765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0457234">
            <a:off x="478408" y="1687340"/>
            <a:ext cx="2735681" cy="1639869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500826" y="3143248"/>
            <a:ext cx="2280971" cy="173788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72330" y="1607929"/>
            <a:ext cx="1729364" cy="1095189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72621" y="4581128"/>
            <a:ext cx="3168352" cy="2114053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364" y="3286124"/>
            <a:ext cx="2571187" cy="1934818"/>
          </a:xfrm>
          <a:prstGeom prst="rect">
            <a:avLst/>
          </a:prstGeom>
        </p:spPr>
      </p:pic>
      <p:sp>
        <p:nvSpPr>
          <p:cNvPr id="7" name="Прямоугольник 6"/>
          <p:cNvSpPr/>
          <p:nvPr/>
        </p:nvSpPr>
        <p:spPr>
          <a:xfrm>
            <a:off x="1785918" y="285728"/>
            <a:ext cx="70723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+mj-lt"/>
              </a:rPr>
              <a:t>Выбери предметы прямоугольной формы.</a:t>
            </a:r>
            <a:endParaRPr lang="ru-RU" sz="3600" b="1" i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7170" name="Picture 2" descr="https://static.topgifts.ru/resources/catalog/450527-antistress-apelsin-3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4143372" y="1428736"/>
            <a:ext cx="2000200" cy="1500150"/>
          </a:xfrm>
          <a:prstGeom prst="rect">
            <a:avLst/>
          </a:prstGeom>
          <a:noFill/>
        </p:spPr>
      </p:pic>
      <p:pic>
        <p:nvPicPr>
          <p:cNvPr id="7172" name="Picture 4" descr="http://ucangifts.ru/data/image/catalog/items/min/625-625-8010.06-1-psd-1000x1000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786446" y="5286388"/>
            <a:ext cx="1428760" cy="142876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341981508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7544" y="980728"/>
            <a:ext cx="3727648" cy="1152128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Овал</a:t>
            </a:r>
            <a:endParaRPr lang="ru-RU" sz="5400" dirty="0"/>
          </a:p>
        </p:txBody>
      </p:sp>
      <p:pic>
        <p:nvPicPr>
          <p:cNvPr id="6" name="Объект 5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139952" y="2276872"/>
            <a:ext cx="5148064" cy="345638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251520" y="2204864"/>
            <a:ext cx="4320480" cy="4176464"/>
          </a:xfrm>
        </p:spPr>
        <p:txBody>
          <a:bodyPr>
            <a:normAutofit fontScale="92500" lnSpcReduction="20000"/>
          </a:bodyPr>
          <a:lstStyle/>
          <a:p>
            <a:r>
              <a:rPr lang="ru-RU" sz="2800" b="1" dirty="0">
                <a:solidFill>
                  <a:srgbClr val="440F65"/>
                </a:solidFill>
                <a:latin typeface="Times New Roman" pitchFamily="18" charset="0"/>
                <a:cs typeface="Times New Roman" pitchFamily="18" charset="0"/>
              </a:rPr>
              <a:t>С высоты кружок упал. </a:t>
            </a:r>
          </a:p>
          <a:p>
            <a:r>
              <a:rPr lang="ru-RU" sz="2800" b="1" dirty="0">
                <a:solidFill>
                  <a:srgbClr val="440F65"/>
                </a:solidFill>
                <a:latin typeface="Times New Roman" pitchFamily="18" charset="0"/>
                <a:cs typeface="Times New Roman" pitchFamily="18" charset="0"/>
              </a:rPr>
              <a:t>Он теперь не круг – овал! </a:t>
            </a:r>
          </a:p>
          <a:p>
            <a:r>
              <a:rPr lang="ru-RU" sz="2800" b="1" dirty="0">
                <a:solidFill>
                  <a:srgbClr val="440F65"/>
                </a:solidFill>
                <a:latin typeface="Times New Roman" pitchFamily="18" charset="0"/>
                <a:cs typeface="Times New Roman" pitchFamily="18" charset="0"/>
              </a:rPr>
              <a:t>Он овальный, как жучок, </a:t>
            </a:r>
          </a:p>
          <a:p>
            <a:r>
              <a:rPr lang="ru-RU" sz="2800" b="1" dirty="0">
                <a:solidFill>
                  <a:srgbClr val="440F65"/>
                </a:solidFill>
                <a:latin typeface="Times New Roman" pitchFamily="18" charset="0"/>
                <a:cs typeface="Times New Roman" pitchFamily="18" charset="0"/>
              </a:rPr>
              <a:t>Он похож на кабачок, </a:t>
            </a:r>
          </a:p>
          <a:p>
            <a:r>
              <a:rPr lang="ru-RU" sz="2800" b="1" dirty="0">
                <a:solidFill>
                  <a:srgbClr val="440F65"/>
                </a:solidFill>
                <a:latin typeface="Times New Roman" pitchFamily="18" charset="0"/>
                <a:cs typeface="Times New Roman" pitchFamily="18" charset="0"/>
              </a:rPr>
              <a:t>  </a:t>
            </a:r>
          </a:p>
          <a:p>
            <a:r>
              <a:rPr lang="ru-RU" sz="2800" b="1" dirty="0">
                <a:solidFill>
                  <a:srgbClr val="440F65"/>
                </a:solidFill>
                <a:latin typeface="Times New Roman" pitchFamily="18" charset="0"/>
                <a:cs typeface="Times New Roman" pitchFamily="18" charset="0"/>
              </a:rPr>
              <a:t>На  глаза и на картошку, </a:t>
            </a:r>
          </a:p>
          <a:p>
            <a:r>
              <a:rPr lang="ru-RU" sz="2800" b="1" dirty="0">
                <a:solidFill>
                  <a:srgbClr val="440F65"/>
                </a:solidFill>
                <a:latin typeface="Times New Roman" pitchFamily="18" charset="0"/>
                <a:cs typeface="Times New Roman" pitchFamily="18" charset="0"/>
              </a:rPr>
              <a:t>А еще похож на ложку, </a:t>
            </a:r>
          </a:p>
          <a:p>
            <a:r>
              <a:rPr lang="ru-RU" sz="2800" b="1" dirty="0">
                <a:solidFill>
                  <a:srgbClr val="440F65"/>
                </a:solidFill>
                <a:latin typeface="Times New Roman" pitchFamily="18" charset="0"/>
                <a:cs typeface="Times New Roman" pitchFamily="18" charset="0"/>
              </a:rPr>
              <a:t>На орех и на яйцо, </a:t>
            </a:r>
          </a:p>
          <a:p>
            <a:r>
              <a:rPr lang="ru-RU" sz="2800" b="1" dirty="0">
                <a:solidFill>
                  <a:srgbClr val="440F65"/>
                </a:solidFill>
                <a:latin typeface="Times New Roman" pitchFamily="18" charset="0"/>
                <a:cs typeface="Times New Roman" pitchFamily="18" charset="0"/>
              </a:rPr>
              <a:t>На овальное лицо!</a:t>
            </a:r>
          </a:p>
          <a:p>
            <a:r>
              <a:rPr lang="ru-RU" sz="2800" b="1" dirty="0">
                <a:solidFill>
                  <a:srgbClr val="F6869E"/>
                </a:solidFill>
              </a:rPr>
              <a:t> 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2292229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341" y="4499141"/>
            <a:ext cx="2667000" cy="20002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857884" y="1428736"/>
            <a:ext cx="2952328" cy="2656309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21027475">
            <a:off x="413712" y="1621682"/>
            <a:ext cx="2473956" cy="1750673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334121" y="4242690"/>
            <a:ext cx="2809879" cy="2107409"/>
          </a:xfrm>
          <a:prstGeom prst="rect">
            <a:avLst/>
          </a:prstGeom>
        </p:spPr>
      </p:pic>
      <p:pic>
        <p:nvPicPr>
          <p:cNvPr id="4098" name="Picture 2" descr="https://avatars.mds.yandex.net/get-mpic/1865278/img_id1011692087092425711.jpeg/9hq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3786182" y="1214422"/>
            <a:ext cx="1762104" cy="1762104"/>
          </a:xfrm>
          <a:prstGeom prst="rect">
            <a:avLst/>
          </a:prstGeom>
          <a:noFill/>
        </p:spPr>
      </p:pic>
      <p:pic>
        <p:nvPicPr>
          <p:cNvPr id="12" name="Picture 6" descr="https://img.dalimo.ru/1000/products/79797-a5766438d0101e99d6380f438783457e.jp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 flipH="1">
            <a:off x="3214678" y="4572008"/>
            <a:ext cx="3003399" cy="2000264"/>
          </a:xfrm>
          <a:prstGeom prst="rect">
            <a:avLst/>
          </a:prstGeom>
          <a:noFill/>
        </p:spPr>
      </p:pic>
      <p:pic>
        <p:nvPicPr>
          <p:cNvPr id="4100" name="Picture 4" descr="https://i.stroy-ka.ru/49/69/4969ac20e9d561127d61c919d263437f_goods_card_popup.jpg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714612" y="3000372"/>
            <a:ext cx="2635336" cy="1781146"/>
          </a:xfrm>
          <a:prstGeom prst="rect">
            <a:avLst/>
          </a:prstGeom>
          <a:noFill/>
        </p:spPr>
      </p:pic>
      <p:sp>
        <p:nvSpPr>
          <p:cNvPr id="13" name="Прямоугольник 12"/>
          <p:cNvSpPr/>
          <p:nvPr/>
        </p:nvSpPr>
        <p:spPr>
          <a:xfrm>
            <a:off x="1214414" y="428604"/>
            <a:ext cx="70723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+mj-lt"/>
              </a:rPr>
              <a:t>Выбери предметы овальной формы.</a:t>
            </a:r>
            <a:endParaRPr lang="ru-RU" sz="3600" b="1" i="1" dirty="0">
              <a:solidFill>
                <a:srgbClr val="FF0000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13089677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3794" name="Picture 2" descr="https://fs01.urokimatematiki.ru/e/0009aa-009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2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https://ds02.infourok.ru/uploads/ex/0861/00009118-5fe15f9c/img13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80693045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4820" name="Picture 4" descr="https://fs03.metod-kopilka.ru/images/doc/28/22801/img10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</p:spTree>
  </p:cSld>
  <p:clrMapOvr>
    <a:masterClrMapping/>
  </p:clrMapOvr>
  <p:transition>
    <p:fad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Текст 5"/>
          <p:cNvSpPr>
            <a:spLocks noGrp="1"/>
          </p:cNvSpPr>
          <p:nvPr>
            <p:ph type="body" sz="half" idx="2"/>
          </p:nvPr>
        </p:nvSpPr>
        <p:spPr>
          <a:xfrm>
            <a:off x="357158" y="2214554"/>
            <a:ext cx="4104456" cy="3281537"/>
          </a:xfrm>
        </p:spPr>
        <p:txBody>
          <a:bodyPr>
            <a:normAutofit lnSpcReduction="10000"/>
          </a:bodyPr>
          <a:lstStyle/>
          <a:p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Словно стол стоит квадрат.</a:t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 гостям обычно рад.</a:t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 квадратное печенье</a:t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Положил для угощенья.</a:t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Он - квадратная корзина</a:t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И квадратная картина.</a:t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Все четыре стороны</a:t>
            </a:r>
            <a:b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>
                <a:solidFill>
                  <a:srgbClr val="C00000"/>
                </a:solidFill>
                <a:latin typeface="Times New Roman" pitchFamily="18" charset="0"/>
                <a:cs typeface="Times New Roman" pitchFamily="18" charset="0"/>
              </a:rPr>
              <a:t>У квадратика равны.</a:t>
            </a:r>
          </a:p>
          <a:p>
            <a:endParaRPr lang="ru-RU" dirty="0"/>
          </a:p>
        </p:txBody>
      </p:sp>
      <p:sp>
        <p:nvSpPr>
          <p:cNvPr id="4" name="Заголовок 3"/>
          <p:cNvSpPr>
            <a:spLocks noGrp="1"/>
          </p:cNvSpPr>
          <p:nvPr>
            <p:ph type="title"/>
          </p:nvPr>
        </p:nvSpPr>
        <p:spPr>
          <a:xfrm>
            <a:off x="642910" y="500042"/>
            <a:ext cx="3799656" cy="1584176"/>
          </a:xfrm>
        </p:spPr>
        <p:txBody>
          <a:bodyPr/>
          <a:lstStyle/>
          <a:p>
            <a:r>
              <a:rPr lang="ru-RU" sz="5400" b="1" dirty="0" smtClean="0">
                <a:solidFill>
                  <a:schemeClr val="tx1"/>
                </a:solidFill>
              </a:rPr>
              <a:t>Квадрат</a:t>
            </a:r>
            <a:endParaRPr lang="ru-RU" sz="5400" b="1" dirty="0">
              <a:solidFill>
                <a:schemeClr val="tx1"/>
              </a:solidFill>
            </a:endParaRPr>
          </a:p>
        </p:txBody>
      </p:sp>
      <p:pic>
        <p:nvPicPr>
          <p:cNvPr id="7" name="Объект 6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067944" y="1700808"/>
            <a:ext cx="4752528" cy="4392488"/>
          </a:xfrm>
        </p:spPr>
      </p:pic>
    </p:spTree>
    <p:extLst>
      <p:ext uri="{BB962C8B-B14F-4D97-AF65-F5344CB8AC3E}">
        <p14:creationId xmlns:p14="http://schemas.microsoft.com/office/powerpoint/2010/main" val="271616560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357158" y="4429132"/>
            <a:ext cx="2160240" cy="1872207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schemeClr val="tx1"/>
              </a:solidFill>
            </a:endParaRPr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Сколько квадратов на картинке?</a:t>
            </a:r>
            <a:endParaRPr lang="ru-RU" dirty="0"/>
          </a:p>
        </p:txBody>
      </p:sp>
      <p:pic>
        <p:nvPicPr>
          <p:cNvPr id="16" name="Объект 15"/>
          <p:cNvPicPr>
            <a:picLocks noGrp="1" noChangeAspect="1"/>
          </p:cNvPicPr>
          <p:nvPr>
            <p:ph sz="quarter" idx="13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00364" y="1643050"/>
            <a:ext cx="3672408" cy="3309887"/>
          </a:xfrm>
        </p:spPr>
      </p:pic>
      <p:pic>
        <p:nvPicPr>
          <p:cNvPr id="15" name="Объект 14"/>
          <p:cNvPicPr>
            <a:picLocks noGrp="1" noChangeAspect="1"/>
          </p:cNvPicPr>
          <p:nvPr>
            <p:ph sz="quarter" idx="14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215206" y="4071942"/>
            <a:ext cx="1821670" cy="1714512"/>
          </a:xfrm>
        </p:spPr>
      </p:pic>
      <p:pic>
        <p:nvPicPr>
          <p:cNvPr id="22" name="Рисунок 21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9679419">
            <a:off x="609691" y="2135213"/>
            <a:ext cx="1440160" cy="1365932"/>
          </a:xfrm>
          <a:prstGeom prst="rect">
            <a:avLst/>
          </a:prstGeom>
        </p:spPr>
      </p:pic>
      <p:pic>
        <p:nvPicPr>
          <p:cNvPr id="23" name="Рисунок 22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401613">
            <a:off x="6941972" y="2026017"/>
            <a:ext cx="1512168" cy="1456745"/>
          </a:xfrm>
          <a:prstGeom prst="rect">
            <a:avLst/>
          </a:prstGeom>
          <a:ln>
            <a:solidFill>
              <a:schemeClr val="tx1"/>
            </a:solidFill>
          </a:ln>
        </p:spPr>
      </p:pic>
      <p:pic>
        <p:nvPicPr>
          <p:cNvPr id="17410" name="Picture 2" descr="https://www.memotest.ru/ImageUpload/e0423df0-ecb2-4cbd-a07c-71c492a558cb/ts3.jpg"/>
          <p:cNvPicPr>
            <a:picLocks noChangeAspect="1" noChangeArrowheads="1"/>
          </p:cNvPicPr>
          <p:nvPr/>
        </p:nvPicPr>
        <p:blipFill>
          <a:blip r:embed="rId6" cstate="email"/>
          <a:srcRect/>
          <a:stretch>
            <a:fillRect/>
          </a:stretch>
        </p:blipFill>
        <p:spPr bwMode="auto">
          <a:xfrm>
            <a:off x="1714480" y="3286124"/>
            <a:ext cx="1397037" cy="854526"/>
          </a:xfrm>
          <a:prstGeom prst="rect">
            <a:avLst/>
          </a:prstGeom>
          <a:noFill/>
        </p:spPr>
      </p:pic>
      <p:pic>
        <p:nvPicPr>
          <p:cNvPr id="17412" name="Picture 4" descr="https://fsd.multiurok.ru/html/2019/11/24/s_5dda24036644d/1265391_2.jpeg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71802" y="5000636"/>
            <a:ext cx="1630343" cy="1630344"/>
          </a:xfrm>
          <a:prstGeom prst="rect">
            <a:avLst/>
          </a:prstGeom>
          <a:noFill/>
        </p:spPr>
      </p:pic>
      <p:pic>
        <p:nvPicPr>
          <p:cNvPr id="17414" name="Picture 6" descr="https://rlv.zcache.co.uk/fluorescent_yellow_exclusive_full_colour_tile-rc0852cf31f964376acc2ef1ce7e87dd3_agtbm_8byvr_630.jpg?view_padding=%5B285%2C0%2C285%2C0%5D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5357818" y="5286388"/>
            <a:ext cx="2071702" cy="108764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269579522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4282" y="1500174"/>
            <a:ext cx="2232247" cy="216024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858016" y="1071546"/>
            <a:ext cx="1919597" cy="1591585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4357694"/>
            <a:ext cx="2593596" cy="1857466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92" y="3000372"/>
            <a:ext cx="1966862" cy="1643074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72132" y="4822163"/>
            <a:ext cx="1872208" cy="2035837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endParaRPr lang="ru-RU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1142976" y="285728"/>
            <a:ext cx="7072361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+mj-lt"/>
              </a:rPr>
              <a:t>Выбери предметы квадратной     формы.</a:t>
            </a:r>
            <a:endParaRPr lang="ru-RU" sz="3600" b="1" i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6386" name="Picture 2" descr="http://ivanova-ev.novoshino.edusite.ru/images/npshz"/>
          <p:cNvPicPr>
            <a:picLocks noChangeAspect="1" noChangeArrowheads="1"/>
          </p:cNvPicPr>
          <p:nvPr/>
        </p:nvPicPr>
        <p:blipFill>
          <a:blip r:embed="rId7" cstate="email"/>
          <a:srcRect/>
          <a:stretch>
            <a:fillRect/>
          </a:stretch>
        </p:blipFill>
        <p:spPr bwMode="auto">
          <a:xfrm>
            <a:off x="3000364" y="3786190"/>
            <a:ext cx="1968855" cy="1878287"/>
          </a:xfrm>
          <a:prstGeom prst="rect">
            <a:avLst/>
          </a:prstGeom>
          <a:noFill/>
        </p:spPr>
      </p:pic>
      <p:pic>
        <p:nvPicPr>
          <p:cNvPr id="16388" name="Picture 4" descr="https://avatars.mds.yandex.net/get-pdb/234183/333a82f3-e03f-4a6f-a4b6-d5f716d8650f/s1200?webp=false"/>
          <p:cNvPicPr>
            <a:picLocks noChangeAspect="1" noChangeArrowheads="1"/>
          </p:cNvPicPr>
          <p:nvPr/>
        </p:nvPicPr>
        <p:blipFill>
          <a:blip r:embed="rId8" cstate="email"/>
          <a:srcRect/>
          <a:stretch>
            <a:fillRect/>
          </a:stretch>
        </p:blipFill>
        <p:spPr bwMode="auto">
          <a:xfrm>
            <a:off x="2714612" y="1500174"/>
            <a:ext cx="2071702" cy="2071702"/>
          </a:xfrm>
          <a:prstGeom prst="rect">
            <a:avLst/>
          </a:prstGeom>
          <a:noFill/>
        </p:spPr>
      </p:pic>
      <p:pic>
        <p:nvPicPr>
          <p:cNvPr id="16390" name="Picture 6" descr="https://ne-kurim.ru/forum/attachments/image-151-jpg.1066729/"/>
          <p:cNvPicPr>
            <a:picLocks noChangeAspect="1" noChangeArrowheads="1"/>
          </p:cNvPicPr>
          <p:nvPr/>
        </p:nvPicPr>
        <p:blipFill>
          <a:blip r:embed="rId9" cstate="email"/>
          <a:srcRect/>
          <a:stretch>
            <a:fillRect/>
          </a:stretch>
        </p:blipFill>
        <p:spPr bwMode="auto">
          <a:xfrm>
            <a:off x="4929190" y="2357430"/>
            <a:ext cx="1785950" cy="17223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37599852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4" presetClass="exit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box(in)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428604"/>
            <a:ext cx="3799656" cy="864096"/>
          </a:xfrm>
        </p:spPr>
        <p:txBody>
          <a:bodyPr/>
          <a:lstStyle/>
          <a:p>
            <a:pPr algn="ctr"/>
            <a:r>
              <a:rPr lang="ru-RU" sz="4800" b="1" dirty="0" smtClean="0">
                <a:solidFill>
                  <a:schemeClr val="tx1"/>
                </a:solidFill>
              </a:rPr>
              <a:t>Треугольник</a:t>
            </a:r>
            <a:endParaRPr lang="ru-RU" sz="4800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786314" y="1857364"/>
            <a:ext cx="3888431" cy="4176464"/>
          </a:xfrm>
        </p:spPr>
      </p:pic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785786" y="1714488"/>
            <a:ext cx="3799656" cy="3015952"/>
          </a:xfrm>
        </p:spPr>
        <p:txBody>
          <a:bodyPr>
            <a:normAutofit fontScale="70000" lnSpcReduction="20000"/>
          </a:bodyPr>
          <a:lstStyle/>
          <a:p>
            <a:r>
              <a:rPr lang="ru-RU" sz="3100" b="1" dirty="0">
                <a:solidFill>
                  <a:srgbClr val="00B050"/>
                </a:solidFill>
              </a:rPr>
              <a:t>Треугольный треугольник</a:t>
            </a:r>
            <a:br>
              <a:rPr lang="ru-RU" sz="3100" b="1" dirty="0">
                <a:solidFill>
                  <a:srgbClr val="00B050"/>
                </a:solidFill>
              </a:rPr>
            </a:br>
            <a:r>
              <a:rPr lang="ru-RU" sz="3100" b="1" dirty="0">
                <a:solidFill>
                  <a:srgbClr val="00B050"/>
                </a:solidFill>
              </a:rPr>
              <a:t>Угловатый своевольник.</a:t>
            </a:r>
            <a:br>
              <a:rPr lang="ru-RU" sz="3100" b="1" dirty="0">
                <a:solidFill>
                  <a:srgbClr val="00B050"/>
                </a:solidFill>
              </a:rPr>
            </a:br>
            <a:r>
              <a:rPr lang="ru-RU" sz="3100" b="1" dirty="0">
                <a:solidFill>
                  <a:srgbClr val="00B050"/>
                </a:solidFill>
              </a:rPr>
              <a:t>Он похож на крышу дома</a:t>
            </a:r>
            <a:br>
              <a:rPr lang="ru-RU" sz="3100" b="1" dirty="0">
                <a:solidFill>
                  <a:srgbClr val="00B050"/>
                </a:solidFill>
              </a:rPr>
            </a:br>
            <a:r>
              <a:rPr lang="ru-RU" sz="3100" b="1" dirty="0">
                <a:solidFill>
                  <a:srgbClr val="00B050"/>
                </a:solidFill>
              </a:rPr>
              <a:t>И на шапочку у гнома.</a:t>
            </a:r>
            <a:br>
              <a:rPr lang="ru-RU" sz="3100" b="1" dirty="0">
                <a:solidFill>
                  <a:srgbClr val="00B050"/>
                </a:solidFill>
              </a:rPr>
            </a:br>
            <a:r>
              <a:rPr lang="ru-RU" sz="3100" b="1" dirty="0">
                <a:solidFill>
                  <a:srgbClr val="00B050"/>
                </a:solidFill>
              </a:rPr>
              <a:t/>
            </a:r>
            <a:br>
              <a:rPr lang="ru-RU" sz="3100" b="1" dirty="0">
                <a:solidFill>
                  <a:srgbClr val="00B050"/>
                </a:solidFill>
              </a:rPr>
            </a:br>
            <a:r>
              <a:rPr lang="ru-RU" sz="3100" b="1" dirty="0">
                <a:solidFill>
                  <a:srgbClr val="00B050"/>
                </a:solidFill>
              </a:rPr>
              <a:t>И на острый кончик стрелки,</a:t>
            </a:r>
            <a:br>
              <a:rPr lang="ru-RU" sz="3100" b="1" dirty="0">
                <a:solidFill>
                  <a:srgbClr val="00B050"/>
                </a:solidFill>
              </a:rPr>
            </a:br>
            <a:r>
              <a:rPr lang="ru-RU" sz="3100" b="1" dirty="0">
                <a:solidFill>
                  <a:srgbClr val="00B050"/>
                </a:solidFill>
              </a:rPr>
              <a:t>И на ушки рыжей белки.</a:t>
            </a:r>
            <a:br>
              <a:rPr lang="ru-RU" sz="3100" b="1" dirty="0">
                <a:solidFill>
                  <a:srgbClr val="00B050"/>
                </a:solidFill>
              </a:rPr>
            </a:br>
            <a:r>
              <a:rPr lang="ru-RU" sz="3100" b="1" dirty="0">
                <a:solidFill>
                  <a:srgbClr val="00B050"/>
                </a:solidFill>
              </a:rPr>
              <a:t>Угловатый очень с виду</a:t>
            </a:r>
            <a:br>
              <a:rPr lang="ru-RU" sz="3100" b="1" dirty="0">
                <a:solidFill>
                  <a:srgbClr val="00B050"/>
                </a:solidFill>
              </a:rPr>
            </a:br>
            <a:r>
              <a:rPr lang="ru-RU" sz="3100" b="1" dirty="0">
                <a:solidFill>
                  <a:srgbClr val="00B050"/>
                </a:solidFill>
              </a:rPr>
              <a:t>Он похож на пирамиду!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0682316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28662" y="3286124"/>
            <a:ext cx="2061723" cy="185738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75737">
            <a:off x="4921730" y="4897035"/>
            <a:ext cx="1371777" cy="1741944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143768" y="1500174"/>
            <a:ext cx="1330178" cy="2693591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flipH="1">
            <a:off x="3643306" y="2643182"/>
            <a:ext cx="2413219" cy="2266130"/>
          </a:xfrm>
          <a:prstGeom prst="rect">
            <a:avLst/>
          </a:prstGeom>
        </p:spPr>
      </p:pic>
      <p:sp>
        <p:nvSpPr>
          <p:cNvPr id="9" name="Равнобедренный треугольник 8"/>
          <p:cNvSpPr/>
          <p:nvPr/>
        </p:nvSpPr>
        <p:spPr>
          <a:xfrm>
            <a:off x="2214546" y="1571612"/>
            <a:ext cx="1872208" cy="1423578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6498807" flipH="1">
            <a:off x="3697207" y="5401017"/>
            <a:ext cx="1218642" cy="1144364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1857364"/>
            <a:ext cx="951546" cy="1926866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75737">
            <a:off x="5341870" y="1711919"/>
            <a:ext cx="878768" cy="1115899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715272" y="5643578"/>
            <a:ext cx="1173387" cy="986152"/>
          </a:xfrm>
          <a:prstGeom prst="rect">
            <a:avLst/>
          </a:prstGeom>
        </p:spPr>
      </p:pic>
      <p:sp>
        <p:nvSpPr>
          <p:cNvPr id="15" name="Равнобедренный треугольник 14"/>
          <p:cNvSpPr/>
          <p:nvPr/>
        </p:nvSpPr>
        <p:spPr>
          <a:xfrm>
            <a:off x="6929454" y="4214818"/>
            <a:ext cx="1071570" cy="714380"/>
          </a:xfrm>
          <a:prstGeom prst="triangl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6" name="Рисунок 15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7303308" flipH="1">
            <a:off x="2769035" y="5115724"/>
            <a:ext cx="1218642" cy="1144364"/>
          </a:xfrm>
          <a:prstGeom prst="rect">
            <a:avLst/>
          </a:prstGeom>
        </p:spPr>
      </p:pic>
      <p:pic>
        <p:nvPicPr>
          <p:cNvPr id="17" name="Рисунок 16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8675737">
            <a:off x="841274" y="5426695"/>
            <a:ext cx="878768" cy="1115899"/>
          </a:xfrm>
          <a:prstGeom prst="rect">
            <a:avLst/>
          </a:prstGeom>
        </p:spPr>
      </p:pic>
      <p:sp>
        <p:nvSpPr>
          <p:cNvPr id="19" name="Прямоугольник 18"/>
          <p:cNvSpPr/>
          <p:nvPr/>
        </p:nvSpPr>
        <p:spPr>
          <a:xfrm>
            <a:off x="785786" y="285728"/>
            <a:ext cx="785818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dirty="0" smtClean="0"/>
              <a:t> </a:t>
            </a:r>
            <a:r>
              <a:rPr lang="ru-RU" sz="2000" b="1" dirty="0" smtClean="0">
                <a:latin typeface="+mj-lt"/>
              </a:rPr>
              <a:t>Сколько углов у треугольника? </a:t>
            </a:r>
            <a:r>
              <a:rPr lang="ru-RU" sz="2000" b="1" i="1" dirty="0" smtClean="0">
                <a:latin typeface="+mj-lt"/>
              </a:rPr>
              <a:t>(Три). </a:t>
            </a:r>
            <a:r>
              <a:rPr lang="ru-RU" sz="2000" b="1" dirty="0" smtClean="0">
                <a:latin typeface="+mj-lt"/>
              </a:rPr>
              <a:t>Сколько сторон? </a:t>
            </a:r>
            <a:r>
              <a:rPr lang="ru-RU" sz="2000" b="1" i="1" dirty="0" smtClean="0">
                <a:latin typeface="+mj-lt"/>
              </a:rPr>
              <a:t>(Три).</a:t>
            </a:r>
          </a:p>
          <a:p>
            <a:pPr algn="ctr"/>
            <a:r>
              <a:rPr lang="ru-RU" sz="2000" b="1" i="1" dirty="0" smtClean="0">
                <a:latin typeface="+mj-lt"/>
              </a:rPr>
              <a:t>Сколько треугольников на картинке? Сколько красных треугольников, сколько желтых? Каких треугольников больше?</a:t>
            </a:r>
            <a:endParaRPr lang="ru-RU" sz="20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393203446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8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704537" y="980728"/>
            <a:ext cx="2439463" cy="2352588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000892" y="3214686"/>
            <a:ext cx="1827477" cy="2264126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72000" y="1643050"/>
            <a:ext cx="1571865" cy="3127570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794" y="4500570"/>
            <a:ext cx="2222857" cy="2167650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2844" y="1071546"/>
            <a:ext cx="3303993" cy="2000834"/>
          </a:xfrm>
          <a:prstGeom prst="rect">
            <a:avLst/>
          </a:prstGeom>
        </p:spPr>
      </p:pic>
      <p:sp>
        <p:nvSpPr>
          <p:cNvPr id="8" name="Прямоугольник 7"/>
          <p:cNvSpPr/>
          <p:nvPr/>
        </p:nvSpPr>
        <p:spPr>
          <a:xfrm>
            <a:off x="1214414" y="214290"/>
            <a:ext cx="7643866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600" b="1" i="1" dirty="0" smtClean="0">
                <a:solidFill>
                  <a:srgbClr val="FF0000"/>
                </a:solidFill>
                <a:latin typeface="+mj-lt"/>
              </a:rPr>
              <a:t>Выбери предметы треугольной формы.</a:t>
            </a:r>
            <a:endParaRPr lang="ru-RU" sz="3600" dirty="0">
              <a:latin typeface="+mj-lt"/>
            </a:endParaRPr>
          </a:p>
        </p:txBody>
      </p:sp>
      <p:pic>
        <p:nvPicPr>
          <p:cNvPr id="9" name="Рисунок 8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14942" y="4929198"/>
            <a:ext cx="1917068" cy="1690121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5720" y="3500438"/>
            <a:ext cx="1824129" cy="1641230"/>
          </a:xfrm>
          <a:prstGeom prst="rect">
            <a:avLst/>
          </a:prstGeom>
        </p:spPr>
      </p:pic>
      <p:pic>
        <p:nvPicPr>
          <p:cNvPr id="11" name="Рисунок 10"/>
          <p:cNvPicPr>
            <a:picLocks noChangeAspect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285984" y="2786058"/>
            <a:ext cx="2260463" cy="172225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0035011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6" dur="2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0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4" dur="2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1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8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Rot by="21600000">
                                      <p:cBhvr>
                                        <p:cTn id="22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85786" y="428604"/>
            <a:ext cx="3352800" cy="998984"/>
          </a:xfrm>
        </p:spPr>
        <p:txBody>
          <a:bodyPr/>
          <a:lstStyle/>
          <a:p>
            <a:pPr algn="ctr"/>
            <a:r>
              <a:rPr lang="ru-RU" sz="5400" b="1" dirty="0" smtClean="0">
                <a:solidFill>
                  <a:schemeClr val="tx1"/>
                </a:solidFill>
              </a:rPr>
              <a:t>Круг</a:t>
            </a:r>
            <a:endParaRPr lang="ru-RU" sz="5400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28596" y="1714488"/>
            <a:ext cx="4752528" cy="4032448"/>
          </a:xfrm>
        </p:spPr>
        <p:txBody>
          <a:bodyPr>
            <a:noAutofit/>
          </a:bodyPr>
          <a:lstStyle/>
          <a:p>
            <a:r>
              <a:rPr lang="ru-RU" sz="2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Круглый круг похож на мячик, </a:t>
            </a:r>
          </a:p>
          <a:p>
            <a:r>
              <a:rPr lang="ru-RU" sz="2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Он по небу солнцем скачет. </a:t>
            </a:r>
          </a:p>
          <a:p>
            <a:r>
              <a:rPr lang="ru-RU" sz="2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Круглый словно диск луны, </a:t>
            </a:r>
          </a:p>
          <a:p>
            <a:r>
              <a:rPr lang="ru-RU" sz="2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Как бабулины блины, </a:t>
            </a:r>
          </a:p>
          <a:p>
            <a:r>
              <a:rPr lang="ru-RU" sz="2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  </a:t>
            </a:r>
          </a:p>
          <a:p>
            <a:r>
              <a:rPr lang="ru-RU" sz="2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Как тарелка, как венок, </a:t>
            </a:r>
          </a:p>
          <a:p>
            <a:r>
              <a:rPr lang="ru-RU" sz="2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Как веселый колобок, </a:t>
            </a:r>
          </a:p>
          <a:p>
            <a:r>
              <a:rPr lang="ru-RU" sz="2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Как колеса, как колечки, </a:t>
            </a:r>
          </a:p>
          <a:p>
            <a:r>
              <a:rPr lang="ru-RU" sz="2200" b="1" dirty="0">
                <a:solidFill>
                  <a:srgbClr val="00B0F0"/>
                </a:solidFill>
                <a:latin typeface="Times New Roman" pitchFamily="18" charset="0"/>
                <a:cs typeface="Times New Roman" pitchFamily="18" charset="0"/>
              </a:rPr>
              <a:t>Как пирог из теплой печки!</a:t>
            </a:r>
          </a:p>
          <a:p>
            <a:r>
              <a:rPr lang="ru-RU" sz="2000" b="1" dirty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" name="Объект 9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505890" y="1928802"/>
            <a:ext cx="4345958" cy="4250752"/>
          </a:xfrm>
        </p:spPr>
      </p:pic>
    </p:spTree>
    <p:extLst>
      <p:ext uri="{BB962C8B-B14F-4D97-AF65-F5344CB8AC3E}">
        <p14:creationId xmlns:p14="http://schemas.microsoft.com/office/powerpoint/2010/main" val="286975119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/>
          <p:cNvPicPr>
            <a:picLocks noChangeAspect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28794" y="4500570"/>
            <a:ext cx="1214446" cy="1214446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43702" y="3714752"/>
            <a:ext cx="1512168" cy="1512168"/>
          </a:xfrm>
          <a:prstGeom prst="rect">
            <a:avLst/>
          </a:prstGeom>
        </p:spPr>
      </p:pic>
      <p:pic>
        <p:nvPicPr>
          <p:cNvPr id="12" name="Рисунок 11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0034" y="3643314"/>
            <a:ext cx="1512168" cy="1512168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28992" y="4500570"/>
            <a:ext cx="1659604" cy="1598138"/>
          </a:xfrm>
          <a:prstGeom prst="rect">
            <a:avLst/>
          </a:prstGeom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2714620"/>
            <a:ext cx="1071570" cy="1071570"/>
          </a:xfrm>
          <a:prstGeom prst="rect">
            <a:avLst/>
          </a:prstGeom>
        </p:spPr>
      </p:pic>
      <p:pic>
        <p:nvPicPr>
          <p:cNvPr id="10" name="Рисунок 9"/>
          <p:cNvPicPr>
            <a:picLocks noChangeAspect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00694" y="4572008"/>
            <a:ext cx="1285884" cy="1285884"/>
          </a:xfrm>
          <a:prstGeom prst="rect">
            <a:avLst/>
          </a:prstGeom>
        </p:spPr>
      </p:pic>
      <p:sp>
        <p:nvSpPr>
          <p:cNvPr id="11" name="Прямоугольник 10"/>
          <p:cNvSpPr/>
          <p:nvPr/>
        </p:nvSpPr>
        <p:spPr>
          <a:xfrm>
            <a:off x="2357422" y="714356"/>
            <a:ext cx="4929222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FF0000"/>
                </a:solidFill>
                <a:latin typeface="+mj-lt"/>
              </a:rPr>
              <a:t>Игра «Сосчитай бусинки». </a:t>
            </a:r>
          </a:p>
          <a:p>
            <a:r>
              <a:rPr lang="ru-RU" sz="3200" b="1" i="1" dirty="0" smtClean="0">
                <a:solidFill>
                  <a:srgbClr val="FF0000"/>
                </a:solidFill>
                <a:latin typeface="+mj-lt"/>
              </a:rPr>
              <a:t>Каких бусинок больше?</a:t>
            </a:r>
            <a:endParaRPr lang="ru-RU" sz="3200" b="1" i="1" dirty="0">
              <a:solidFill>
                <a:srgbClr val="FF0000"/>
              </a:solidFill>
              <a:latin typeface="+mj-lt"/>
            </a:endParaRPr>
          </a:p>
        </p:txBody>
      </p:sp>
      <p:pic>
        <p:nvPicPr>
          <p:cNvPr id="13" name="Рисунок 12"/>
          <p:cNvPicPr>
            <a:picLocks noChangeAspect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358082" y="2786058"/>
            <a:ext cx="1000132" cy="1000132"/>
          </a:xfrm>
          <a:prstGeom prst="rect">
            <a:avLst/>
          </a:prstGeom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57158" y="1643050"/>
            <a:ext cx="890227" cy="857256"/>
          </a:xfrm>
          <a:prstGeom prst="rect">
            <a:avLst/>
          </a:prstGeom>
        </p:spPr>
      </p:pic>
      <p:pic>
        <p:nvPicPr>
          <p:cNvPr id="15" name="Рисунок 14"/>
          <p:cNvPicPr>
            <a:picLocks noChangeAspect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643834" y="1857364"/>
            <a:ext cx="890227" cy="8572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0677440"/>
      </p:ext>
    </p:extLst>
  </p:cSld>
  <p:clrMapOvr>
    <a:masterClrMapping/>
  </p:clrMapOvr>
  <p:transition spd="slow"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6" dur="2000" fill="hold"/>
                                        <p:tgtEl>
                                          <p:spTgt spid="6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Волна">
  <a:themeElements>
    <a:clrScheme name="Другая 9">
      <a:dk1>
        <a:sysClr val="windowText" lastClr="000000"/>
      </a:dk1>
      <a:lt1>
        <a:sysClr val="window" lastClr="FFFFFF"/>
      </a:lt1>
      <a:dk2>
        <a:srgbClr val="A7DFFC"/>
      </a:dk2>
      <a:lt2>
        <a:srgbClr val="A7DFFC"/>
      </a:lt2>
      <a:accent1>
        <a:srgbClr val="A7DFFC"/>
      </a:accent1>
      <a:accent2>
        <a:srgbClr val="4584D3"/>
      </a:accent2>
      <a:accent3>
        <a:srgbClr val="5BD078"/>
      </a:accent3>
      <a:accent4>
        <a:srgbClr val="A5D028"/>
      </a:accent4>
      <a:accent5>
        <a:srgbClr val="F5C040"/>
      </a:accent5>
      <a:accent6>
        <a:srgbClr val="05E0DB"/>
      </a:accent6>
      <a:hlink>
        <a:srgbClr val="0080FF"/>
      </a:hlink>
      <a:folHlink>
        <a:srgbClr val="5EAEFF"/>
      </a:folHlink>
    </a:clrScheme>
    <a:fontScheme name="Волна">
      <a:majorFont>
        <a:latin typeface="Candara"/>
        <a:ea typeface=""/>
        <a:cs typeface=""/>
        <a:font script="Jpan" typeface="HGP明朝E"/>
        <a:font script="Hang" typeface="HY그래픽M"/>
        <a:font script="Hans" typeface="华文新魏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ndara"/>
        <a:ea typeface=""/>
        <a:cs typeface=""/>
        <a:font script="Jpan" typeface="HGP明朝E"/>
        <a:font script="Hang" typeface="HY그래픽M"/>
        <a:font script="Hans" typeface="华文楷体"/>
        <a:font script="Hant" typeface="標楷體"/>
        <a:font script="Arab" typeface="Arial"/>
        <a:font script="Hebr" typeface="Arial"/>
        <a:font script="Thai" typeface="Kodchiang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Волна">
      <a:fillStyleLst>
        <a:solidFill>
          <a:schemeClr val="phClr"/>
        </a:solidFill>
        <a:gradFill rotWithShape="1">
          <a:gsLst>
            <a:gs pos="0">
              <a:schemeClr val="phClr">
                <a:tint val="0"/>
              </a:schemeClr>
            </a:gs>
            <a:gs pos="44000">
              <a:schemeClr val="phClr">
                <a:tint val="60000"/>
                <a:satMod val="120000"/>
              </a:schemeClr>
            </a:gs>
            <a:gs pos="100000">
              <a:schemeClr val="phClr">
                <a:tint val="90000"/>
                <a:alpha val="100000"/>
                <a:lumMod val="9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6000"/>
                <a:satMod val="120000"/>
                <a:lumMod val="120000"/>
              </a:schemeClr>
            </a:gs>
            <a:gs pos="100000">
              <a:schemeClr val="phClr">
                <a:shade val="89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>
              <a:shade val="75000"/>
              <a:lumMod val="8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prstMaterial="flat">
            <a:bevelT w="12700" h="12700"/>
          </a:sp3d>
        </a:effectStyle>
        <a:effectStyle>
          <a:effectLst>
            <a:outerShdw blurRad="50800" dist="25400" dir="5400000" rotWithShape="0">
              <a:srgbClr val="000000">
                <a:alpha val="38000"/>
              </a:srgbClr>
            </a:outerShdw>
          </a:effectLst>
          <a:scene3d>
            <a:camera prst="orthographicFront">
              <a:rot lat="0" lon="0" rev="0"/>
            </a:camera>
            <a:lightRig rig="flat" dir="tl">
              <a:rot lat="0" lon="0" rev="6360000"/>
            </a:lightRig>
          </a:scene3d>
          <a:sp3d contourW="19050" prstMaterial="flat">
            <a:bevelT w="63500" h="63500"/>
            <a:contourClr>
              <a:schemeClr val="phClr">
                <a:shade val="25000"/>
                <a:satMod val="18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40000">
              <a:schemeClr val="phClr">
                <a:tint val="94000"/>
                <a:shade val="94000"/>
                <a:alpha val="100000"/>
                <a:satMod val="114000"/>
                <a:lumMod val="114000"/>
              </a:schemeClr>
            </a:gs>
            <a:gs pos="74000">
              <a:schemeClr val="phClr">
                <a:tint val="94000"/>
                <a:shade val="94000"/>
                <a:satMod val="128000"/>
                <a:lumMod val="100000"/>
              </a:schemeClr>
            </a:gs>
            <a:gs pos="100000">
              <a:schemeClr val="phClr">
                <a:tint val="98000"/>
                <a:shade val="100000"/>
                <a:hueMod val="98000"/>
                <a:satMod val="100000"/>
                <a:lumMod val="74000"/>
              </a:schemeClr>
            </a:gs>
          </a:gsLst>
          <a:path path="circle">
            <a:fillToRect l="20000" t="-40000" r="20000" b="14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tint val="96000"/>
                <a:satMod val="130000"/>
                <a:lumMod val="50000"/>
              </a:schemeClr>
              <a:schemeClr val="phClr">
                <a:tint val="96000"/>
                <a:satMod val="114000"/>
                <a:lumMod val="114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797</TotalTime>
  <Words>318</Words>
  <Application>Microsoft Office PowerPoint</Application>
  <PresentationFormat>Экран (4:3)</PresentationFormat>
  <Paragraphs>48</Paragraphs>
  <Slides>18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18</vt:i4>
      </vt:variant>
    </vt:vector>
  </HeadingPairs>
  <TitlesOfParts>
    <vt:vector size="22" baseType="lpstr">
      <vt:lpstr>Candara</vt:lpstr>
      <vt:lpstr>Symbol</vt:lpstr>
      <vt:lpstr>Times New Roman</vt:lpstr>
      <vt:lpstr>Волна</vt:lpstr>
      <vt:lpstr>Изучаем играя.  «Геометрические фигуры»</vt:lpstr>
      <vt:lpstr>Квадрат</vt:lpstr>
      <vt:lpstr>Сколько квадратов на картинке?</vt:lpstr>
      <vt:lpstr>Презентация PowerPoint</vt:lpstr>
      <vt:lpstr>Треугольник</vt:lpstr>
      <vt:lpstr>Презентация PowerPoint</vt:lpstr>
      <vt:lpstr>Презентация PowerPoint</vt:lpstr>
      <vt:lpstr>Круг</vt:lpstr>
      <vt:lpstr>Презентация PowerPoint</vt:lpstr>
      <vt:lpstr>Презентация PowerPoint</vt:lpstr>
      <vt:lpstr>Прямоугольник</vt:lpstr>
      <vt:lpstr>Презентация PowerPoint</vt:lpstr>
      <vt:lpstr>Презентация PowerPoint</vt:lpstr>
      <vt:lpstr>Овал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Геометрические фигуры</dc:title>
  <dc:creator>1</dc:creator>
  <cp:lastModifiedBy>reuck</cp:lastModifiedBy>
  <cp:revision>57</cp:revision>
  <dcterms:created xsi:type="dcterms:W3CDTF">2013-09-07T15:08:04Z</dcterms:created>
  <dcterms:modified xsi:type="dcterms:W3CDTF">2023-05-08T12:26:25Z</dcterms:modified>
</cp:coreProperties>
</file>