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72" r:id="rId11"/>
    <p:sldId id="265" r:id="rId12"/>
    <p:sldId id="266" r:id="rId13"/>
    <p:sldId id="267" r:id="rId14"/>
    <p:sldId id="268" r:id="rId15"/>
    <p:sldId id="271" r:id="rId16"/>
    <p:sldId id="273" r:id="rId17"/>
    <p:sldId id="269" r:id="rId18"/>
    <p:sldId id="270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6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67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494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059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361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37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12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84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4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6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25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35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59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93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1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8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767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4A62-ECB0-451A-9A4C-553D32DB9D6B}" type="datetimeFigureOut">
              <a:rPr lang="ru-RU" smtClean="0"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2F2A3-B0AA-447A-AC21-F0978D88C8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053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67219">
            <a:off x="1442429" y="495915"/>
            <a:ext cx="10191585" cy="35296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«КАК ЛЮДИ ОТКРЫВАЛИ</a:t>
            </a:r>
            <a:br>
              <a:rPr lang="ru-RU" sz="5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br>
              <a:rPr lang="ru-RU" sz="5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ЗЕМЛЮ»</a:t>
            </a:r>
            <a:endParaRPr lang="ru-RU" sz="5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01246" y="4454434"/>
            <a:ext cx="4898571" cy="1946366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СОСТАВИЛА:</a:t>
            </a:r>
          </a:p>
          <a:p>
            <a:pPr algn="r"/>
            <a:r>
              <a:rPr lang="ru-RU" sz="1600" dirty="0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Коростелева Елена Юрьевна,</a:t>
            </a:r>
          </a:p>
          <a:p>
            <a:pPr algn="r"/>
            <a:r>
              <a:rPr lang="ru-RU" sz="1600" dirty="0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Воспитатель </a:t>
            </a:r>
            <a:r>
              <a:rPr lang="ru-RU" sz="1600" dirty="0" err="1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мадоу</a:t>
            </a:r>
            <a:r>
              <a:rPr lang="ru-RU" sz="1600" dirty="0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 «Детский сад №12»</a:t>
            </a:r>
          </a:p>
          <a:p>
            <a:pPr algn="r"/>
            <a:r>
              <a:rPr lang="ru-RU" sz="1600" dirty="0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«Золотой ключик»</a:t>
            </a:r>
          </a:p>
          <a:p>
            <a:pPr algn="r"/>
            <a:r>
              <a:rPr lang="ru-RU" sz="1600" dirty="0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Г. </a:t>
            </a:r>
            <a:r>
              <a:rPr lang="ru-RU" sz="1600" dirty="0" err="1" smtClean="0">
                <a:solidFill>
                  <a:srgbClr val="FFC000"/>
                </a:solidFill>
                <a:effectLst/>
                <a:latin typeface="Comic Sans MS" panose="030F0702030302020204" pitchFamily="66" charset="0"/>
              </a:rPr>
              <a:t>курчатова</a:t>
            </a:r>
            <a:endParaRPr lang="ru-RU" sz="1600" dirty="0">
              <a:solidFill>
                <a:srgbClr val="FFC000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6913" y="182880"/>
            <a:ext cx="97318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Находились смельчаки, которые мечтали добраться до этого края и посмотреть, а что там, на краю Земли, и можно ли с него упасть. Люди отправлялись в путь пешком, верхом на лошадях. </a:t>
            </a:r>
            <a:endParaRPr lang="ru-RU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2410" y="4971453"/>
            <a:ext cx="100975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Как только они добирались до </a:t>
            </a:r>
            <a:r>
              <a:rPr lang="ru-RU" sz="2400" u="sng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моря или океана, то считали, что их путешествие закончено: вот он край Земли. </a:t>
            </a:r>
            <a:r>
              <a:rPr lang="ru-RU" sz="24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Дальше уже ничего нет кроме воды. Но были и такие люди, которые, дойдя до берега моря, пересаживались на корабль и продолжали своё путешествие. </a:t>
            </a:r>
            <a:endParaRPr lang="ru-RU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https://images.squarespace-cdn.com/content/v1/5461ea7ce4b047a3e7895f62/1521561797657-6CIZZR5ZRQFFGLC0966V/ke17ZwdGBToddI8pDm48kHlqFxgUY_XJ-XnKtliTct4UqsxRUqqbr1mOJYKfIPR7LoDQ9mXPOjoJoqy81S2I8N_N4V1vUb5AoIIIbLZhVYy7Mythp_T-mtop-vrsUOmeInPi9iDjx9w8K4ZfjXt2dt3Er4BlA46jsIC3js8e3ugJdCGbvaXy3_JbUwjmpHMCJvwGh1qtNWvMhYKnvaKhbA/via+della+se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7319" y="1383209"/>
            <a:ext cx="9601199" cy="358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45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1142/000fefc1-1c3802fc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1388" y="1084736"/>
            <a:ext cx="7480663" cy="561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6503" y="130629"/>
            <a:ext cx="10550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Большую роль в познании нашего мира оказало время великих географических открытий</a:t>
            </a:r>
            <a:endParaRPr lang="ru-RU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2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цуйуц.jpg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19" y="75112"/>
            <a:ext cx="8792331" cy="65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1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7097" y="195943"/>
            <a:ext cx="98102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Как же были удивлены путешественники, что они после долгого путешествия прибыли туда же откуда отправились, только с другой стороны. Разве такое могло бы случиться если бы Земля была плоской, нет. Так люди и убедились, что Земля круглая.</a:t>
            </a:r>
          </a:p>
        </p:txBody>
      </p:sp>
      <p:pic>
        <p:nvPicPr>
          <p:cNvPr id="3" name="Рисунок 2" descr="iонео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50866" y="2692710"/>
            <a:ext cx="4622426" cy="391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4035" y="143692"/>
            <a:ext cx="99147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Но, на этом время морских путешествий не закончилось. Из разных стран отправлялись люди в путешествия. Открывали новые земли, знакомились с новыми народами.</a:t>
            </a:r>
          </a:p>
        </p:txBody>
      </p:sp>
      <p:pic>
        <p:nvPicPr>
          <p:cNvPr id="5122" name="Picture 2" descr="http://vdvbezheck.ru/pic/users/1/img/TGROM/fb679dffdc56b00e3f8930dd338574f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2289">
            <a:off x="6494432" y="2976842"/>
            <a:ext cx="5010885" cy="313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nashaplaneta.su/_bl/82/708759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6445">
            <a:off x="847908" y="2233893"/>
            <a:ext cx="5441860" cy="360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4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600px-Russia_on_the_globe_(Russia_centered).sv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9462" y="574767"/>
            <a:ext cx="5633656" cy="5633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01782" y="2860765"/>
            <a:ext cx="40625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Россия – самая большая в мире страна.</a:t>
            </a:r>
            <a:endParaRPr lang="ru-RU" sz="48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84216" y="0"/>
            <a:ext cx="41801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Много знаменитых путешествий совершили и наши с вами предки, россияне.</a:t>
            </a:r>
            <a:endParaRPr lang="ru-RU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9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3040" y="257967"/>
            <a:ext cx="9731829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На её карте было много белых мест (неизвестных). И, конечно, русским морякам хотелось в первую очередь лучше узнать свою страну. Для этого организовывались различные экспедиции (по морю и по суше) по территории России. Узнав свою родину, русские мореплаватели задумались о кругосветном путешествии.</a:t>
            </a:r>
            <a:endParaRPr lang="ru-RU" sz="4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08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4034" y="245069"/>
            <a:ext cx="10110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И первым был Иван Фёдорович Крузенштерн.</a:t>
            </a:r>
            <a:endParaRPr lang="ru-RU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Содержимое 3" descr="iкенк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071" y="953588"/>
            <a:ext cx="9668578" cy="566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0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3.infourok.ru/uploads/ex/01ff/0004f786-651fd95d/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560" y="182946"/>
            <a:ext cx="8617040" cy="646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82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8357" y="287383"/>
            <a:ext cx="98673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Много интересного открыли русские моряки. В память об этом событии в городе Санкт-Петербурге был поставлен памятник Крузенштерну. </a:t>
            </a:r>
            <a:endParaRPr lang="ru-RU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http://rasfokus.ru/images/photos/medium/798ff12b64567dae96e4909e7689c7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939" y="2050869"/>
            <a:ext cx="6838407" cy="455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g.tourister.ru/files/3/7/7/8/8/7/0/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995" y="1302263"/>
            <a:ext cx="3653125" cy="4870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92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u/UKTwQpe9SuP3Ljt1iByazONmECdb0fhFvHr6kX/slide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176" y="139251"/>
            <a:ext cx="8759643" cy="656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8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691/000cc448-bfa440fb/2/img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799" y="125049"/>
            <a:ext cx="8490858" cy="636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1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2707" y="483326"/>
            <a:ext cx="5930539" cy="60044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27910" y="718456"/>
            <a:ext cx="38796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Но </a:t>
            </a:r>
            <a:r>
              <a:rPr lang="ru-RU" sz="3600" dirty="0">
                <a:solidFill>
                  <a:srgbClr val="FFFF00"/>
                </a:solidFill>
                <a:latin typeface="Comic Sans MS" panose="030F0702030302020204" pitchFamily="66" charset="0"/>
              </a:rPr>
              <a:t>шли годы, люди начали путешествовать и собирать сведения </a:t>
            </a:r>
            <a:r>
              <a:rPr lang="ru-RU" sz="36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о </a:t>
            </a:r>
            <a:r>
              <a:rPr lang="ru-RU" sz="3600" dirty="0">
                <a:solidFill>
                  <a:srgbClr val="FFFF00"/>
                </a:solidFill>
                <a:latin typeface="Comic Sans MS" panose="030F0702030302020204" pitchFamily="66" charset="0"/>
              </a:rPr>
              <a:t>мире, стали появляться  первые </a:t>
            </a:r>
            <a:r>
              <a:rPr lang="ru-RU" sz="36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карты. </a:t>
            </a:r>
            <a:endParaRPr lang="ru-RU" sz="3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ноен.jpg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787" y="53135"/>
            <a:ext cx="8509309" cy="665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zen_doc/3956088/pub_6047be87d9fb5535c696b235_6047bebbccf0986d396d94a9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8617" y="201587"/>
            <a:ext cx="8112033" cy="648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17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г6г.jpg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075" y="363986"/>
            <a:ext cx="8888965" cy="591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5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енге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2422" y="470263"/>
            <a:ext cx="8795886" cy="584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74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ьь.jpg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083" y="993597"/>
            <a:ext cx="8844764" cy="54749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16183" y="245547"/>
            <a:ext cx="8216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Comic Sans MS" panose="030F0702030302020204" pitchFamily="66" charset="0"/>
              </a:rPr>
              <a:t>Современная карта мира</a:t>
            </a:r>
          </a:p>
        </p:txBody>
      </p:sp>
    </p:spTree>
    <p:extLst>
      <p:ext uri="{BB962C8B-B14F-4D97-AF65-F5344CB8AC3E}">
        <p14:creationId xmlns:p14="http://schemas.microsoft.com/office/powerpoint/2010/main" val="192360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223</TotalTime>
  <Words>313</Words>
  <Application>Microsoft Office PowerPoint</Application>
  <PresentationFormat>Широкоэкранный</PresentationFormat>
  <Paragraphs>18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Comic Sans MS</vt:lpstr>
      <vt:lpstr>Trebuchet MS</vt:lpstr>
      <vt:lpstr>Tw Cen MT</vt:lpstr>
      <vt:lpstr>Контур</vt:lpstr>
      <vt:lpstr>«КАК ЛЮДИ ОТКРЫВАЛИ   ЗЕМЛЮ»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ЛЮДИ ОТКРЫВАЛИ ЗЕМЛЮ</dc:title>
  <dc:creator>Елена</dc:creator>
  <cp:lastModifiedBy>Елена</cp:lastModifiedBy>
  <cp:revision>16</cp:revision>
  <dcterms:created xsi:type="dcterms:W3CDTF">2021-10-21T17:48:36Z</dcterms:created>
  <dcterms:modified xsi:type="dcterms:W3CDTF">2023-05-08T20:22:40Z</dcterms:modified>
</cp:coreProperties>
</file>