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9" r:id="rId4"/>
    <p:sldId id="257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004" y="86261"/>
            <a:ext cx="8784976" cy="6648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31640" y="2132856"/>
            <a:ext cx="68407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«Повышение уровня профессиональных компетенций педагогов в вопросах применения в образовательном процессе современных технологий и практик. </a:t>
            </a:r>
          </a:p>
          <a:p>
            <a:pPr algn="ctr"/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«Речевое развитие» детей дошкольного возраста»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338001" y="1013689"/>
            <a:ext cx="64969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 «Детский сад «Ёлочка» города Надыма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23955" y="3857223"/>
            <a:ext cx="38524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Автор: </a:t>
            </a:r>
          </a:p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Алисултанова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Галина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Темирбековна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воспитатель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07473" y="5733256"/>
            <a:ext cx="15359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Надым, 2023г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3890591"/>
            <a:ext cx="32403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Речевые игры 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это период активного усвоения ребенком разговорного языка, становления и развития всех сторон речи.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1809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3997496"/>
              </p:ext>
            </p:extLst>
          </p:nvPr>
        </p:nvGraphicFramePr>
        <p:xfrm>
          <a:off x="971600" y="620688"/>
          <a:ext cx="7200800" cy="56886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00400"/>
                <a:gridCol w="3600400"/>
              </a:tblGrid>
              <a:tr h="5688632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Наши уточки с утра – </a:t>
                      </a:r>
                    </a:p>
                    <a:p>
                      <a:pPr algn="ctr"/>
                      <a:r>
                        <a:rPr lang="ru-RU" dirty="0" smtClean="0"/>
                        <a:t>Кря-кря-кря! Кря-кря-кря! </a:t>
                      </a:r>
                    </a:p>
                    <a:p>
                      <a:pPr algn="ctr"/>
                      <a:r>
                        <a:rPr lang="ru-RU" dirty="0" smtClean="0"/>
                        <a:t>Наши гуси у пруда –</a:t>
                      </a:r>
                    </a:p>
                    <a:p>
                      <a:pPr algn="ctr"/>
                      <a:r>
                        <a:rPr lang="ru-RU" dirty="0" smtClean="0"/>
                        <a:t>Га-га-га! Га-га-га! </a:t>
                      </a:r>
                    </a:p>
                    <a:p>
                      <a:pPr algn="ctr"/>
                      <a:r>
                        <a:rPr lang="ru-RU" dirty="0" smtClean="0"/>
                        <a:t>А индюк среди двора –</a:t>
                      </a:r>
                    </a:p>
                    <a:p>
                      <a:pPr algn="ctr"/>
                      <a:r>
                        <a:rPr lang="ru-RU" dirty="0" smtClean="0"/>
                        <a:t>Бал-бал-бал! </a:t>
                      </a:r>
                    </a:p>
                    <a:p>
                      <a:pPr algn="ctr"/>
                      <a:r>
                        <a:rPr lang="ru-RU" dirty="0" err="1" smtClean="0"/>
                        <a:t>Балды-балды</a:t>
                      </a:r>
                      <a:r>
                        <a:rPr lang="ru-RU" dirty="0" smtClean="0"/>
                        <a:t>! </a:t>
                      </a:r>
                    </a:p>
                    <a:p>
                      <a:pPr algn="ctr"/>
                      <a:r>
                        <a:rPr lang="ru-RU" dirty="0" smtClean="0"/>
                        <a:t>Наши гуленьки вверху – </a:t>
                      </a:r>
                    </a:p>
                    <a:p>
                      <a:pPr algn="ctr"/>
                      <a:r>
                        <a:rPr lang="ru-RU" dirty="0" err="1" smtClean="0"/>
                        <a:t>Гру-гру-гру</a:t>
                      </a:r>
                      <a:r>
                        <a:rPr lang="ru-RU" dirty="0" smtClean="0"/>
                        <a:t>! </a:t>
                      </a:r>
                    </a:p>
                    <a:p>
                      <a:pPr algn="ctr"/>
                      <a:r>
                        <a:rPr lang="ru-RU" dirty="0" smtClean="0"/>
                        <a:t>Наши курочки в окно – </a:t>
                      </a:r>
                    </a:p>
                    <a:p>
                      <a:pPr algn="ctr"/>
                      <a:r>
                        <a:rPr lang="ru-RU" dirty="0" smtClean="0"/>
                        <a:t>Ко-ко-ко! Ко-ко-ко! </a:t>
                      </a:r>
                    </a:p>
                    <a:p>
                      <a:pPr algn="ctr"/>
                      <a:r>
                        <a:rPr lang="ru-RU" dirty="0" smtClean="0"/>
                        <a:t>А как Петя - петушок </a:t>
                      </a:r>
                    </a:p>
                    <a:p>
                      <a:pPr algn="ctr"/>
                      <a:r>
                        <a:rPr lang="ru-RU" dirty="0" smtClean="0"/>
                        <a:t>Ранним рано поутру </a:t>
                      </a:r>
                    </a:p>
                    <a:p>
                      <a:pPr algn="ctr"/>
                      <a:r>
                        <a:rPr lang="ru-RU" dirty="0" smtClean="0"/>
                        <a:t>Нам споет - ку-ка-ре-ку! </a:t>
                      </a:r>
                    </a:p>
                    <a:p>
                      <a:pPr algn="ctr"/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Здравствуйте, ладошки,</a:t>
                      </a:r>
                    </a:p>
                    <a:p>
                      <a:pPr algn="ctr"/>
                      <a:r>
                        <a:rPr lang="ru-RU" dirty="0" smtClean="0"/>
                        <a:t>Хлоп-хлоп-хлоп!</a:t>
                      </a:r>
                    </a:p>
                    <a:p>
                      <a:pPr algn="ctr"/>
                      <a:r>
                        <a:rPr lang="ru-RU" dirty="0" smtClean="0"/>
                        <a:t>Здравствуйте, ножки,</a:t>
                      </a:r>
                    </a:p>
                    <a:p>
                      <a:pPr algn="ctr"/>
                      <a:r>
                        <a:rPr lang="ru-RU" dirty="0" smtClean="0"/>
                        <a:t>топ-топ-топ!</a:t>
                      </a:r>
                    </a:p>
                    <a:p>
                      <a:pPr algn="ctr"/>
                      <a:r>
                        <a:rPr lang="ru-RU" dirty="0" smtClean="0"/>
                        <a:t>Здравствуйте, щёчки,</a:t>
                      </a:r>
                    </a:p>
                    <a:p>
                      <a:pPr algn="ctr"/>
                      <a:r>
                        <a:rPr lang="ru-RU" dirty="0" smtClean="0"/>
                        <a:t>Плюх-плюх-плюх!</a:t>
                      </a:r>
                    </a:p>
                    <a:p>
                      <a:pPr algn="ctr"/>
                      <a:r>
                        <a:rPr lang="ru-RU" dirty="0" smtClean="0"/>
                        <a:t>Пухленькие щёчки,</a:t>
                      </a:r>
                    </a:p>
                    <a:p>
                      <a:pPr algn="ctr"/>
                      <a:r>
                        <a:rPr lang="ru-RU" dirty="0" smtClean="0"/>
                        <a:t>Плюх-плюх-плюх!</a:t>
                      </a:r>
                    </a:p>
                    <a:p>
                      <a:pPr algn="ctr"/>
                      <a:r>
                        <a:rPr lang="ru-RU" dirty="0" smtClean="0"/>
                        <a:t>Здравствуйте, губки,</a:t>
                      </a:r>
                    </a:p>
                    <a:p>
                      <a:pPr algn="ctr"/>
                      <a:r>
                        <a:rPr lang="ru-RU" dirty="0" smtClean="0"/>
                        <a:t>Чмок-чмок-чмок!</a:t>
                      </a:r>
                    </a:p>
                    <a:p>
                      <a:pPr algn="ctr"/>
                      <a:r>
                        <a:rPr lang="ru-RU" dirty="0" smtClean="0"/>
                        <a:t>Здравствуйте, зубки,</a:t>
                      </a:r>
                    </a:p>
                    <a:p>
                      <a:pPr algn="ctr"/>
                      <a:r>
                        <a:rPr lang="ru-RU" dirty="0" smtClean="0"/>
                        <a:t>Щелк-щелк-щелк!</a:t>
                      </a:r>
                    </a:p>
                    <a:p>
                      <a:pPr algn="ctr"/>
                      <a:r>
                        <a:rPr lang="ru-RU" dirty="0" smtClean="0"/>
                        <a:t>Здравствуй, мой носик,</a:t>
                      </a:r>
                    </a:p>
                    <a:p>
                      <a:pPr algn="ctr"/>
                      <a:r>
                        <a:rPr lang="ru-RU" dirty="0" err="1" smtClean="0"/>
                        <a:t>Бип-бип-бип</a:t>
                      </a:r>
                      <a:r>
                        <a:rPr lang="ru-RU" dirty="0" smtClean="0"/>
                        <a:t>!</a:t>
                      </a:r>
                    </a:p>
                    <a:p>
                      <a:pPr algn="ctr"/>
                      <a:r>
                        <a:rPr lang="ru-RU" dirty="0" smtClean="0"/>
                        <a:t>Здравствуйте, ребята!</a:t>
                      </a:r>
                    </a:p>
                    <a:p>
                      <a:pPr algn="ctr"/>
                      <a:r>
                        <a:rPr lang="ru-RU" dirty="0" smtClean="0"/>
                        <a:t>Всем привет!</a:t>
                      </a:r>
                    </a:p>
                    <a:p>
                      <a:pPr algn="ctr"/>
                      <a:endParaRPr lang="ru-RU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941168"/>
            <a:ext cx="2088232" cy="1233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377372"/>
            <a:ext cx="1440160" cy="797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8127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7547043"/>
              </p:ext>
            </p:extLst>
          </p:nvPr>
        </p:nvGraphicFramePr>
        <p:xfrm>
          <a:off x="971600" y="620688"/>
          <a:ext cx="7128792" cy="56166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64396"/>
                <a:gridCol w="3564396"/>
              </a:tblGrid>
              <a:tr h="5616624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dirty="0" smtClean="0"/>
                        <a:t>Дождик, дождик,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Кап-кап-кап!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Мокрые дорожки.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Нам нельзя идти гулять -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Мы промочим ножки.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dirty="0" smtClean="0"/>
                        <a:t>Этот пальчик – дедушка,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dirty="0" smtClean="0"/>
                        <a:t>Этот пальчик – бабушка,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dirty="0" smtClean="0"/>
                        <a:t>Этот пальчик – папочка,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dirty="0" smtClean="0"/>
                        <a:t>Этот пальчик – мамочка,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dirty="0" smtClean="0"/>
                        <a:t>Этот пальчик – я,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dirty="0" smtClean="0"/>
                        <a:t>Вот и вся моя семья. 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717032"/>
            <a:ext cx="2019165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717032"/>
            <a:ext cx="2266519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1104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2263713"/>
              </p:ext>
            </p:extLst>
          </p:nvPr>
        </p:nvGraphicFramePr>
        <p:xfrm>
          <a:off x="971600" y="620688"/>
          <a:ext cx="7200800" cy="56886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00400"/>
                <a:gridCol w="3600400"/>
              </a:tblGrid>
              <a:tr h="5688632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dirty="0" smtClean="0"/>
                        <a:t>Идет коза рогатая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dirty="0" smtClean="0"/>
                        <a:t>За малыми ребятами,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dirty="0" smtClean="0"/>
                        <a:t>Ножками топ-топ,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dirty="0" smtClean="0"/>
                        <a:t>Глазками хлоп-хлоп,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dirty="0" smtClean="0"/>
                        <a:t>Кто каши не ест,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dirty="0" smtClean="0"/>
                        <a:t>Кто молока не пьет –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dirty="0" smtClean="0"/>
                        <a:t>Забодает, Забодает, Забодает!</a:t>
                      </a:r>
                    </a:p>
                    <a:p>
                      <a:pPr algn="ctr"/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Зайка шел, шел, шел,</a:t>
                      </a:r>
                    </a:p>
                    <a:p>
                      <a:pPr algn="ctr"/>
                      <a:r>
                        <a:rPr lang="ru-RU" dirty="0" smtClean="0"/>
                        <a:t>Морковку нашел,</a:t>
                      </a:r>
                    </a:p>
                    <a:p>
                      <a:pPr algn="ctr"/>
                      <a:r>
                        <a:rPr lang="ru-RU" dirty="0" smtClean="0"/>
                        <a:t>Сел, поел и дальше пошел.</a:t>
                      </a:r>
                    </a:p>
                    <a:p>
                      <a:pPr algn="ctr"/>
                      <a:r>
                        <a:rPr lang="ru-RU" dirty="0" smtClean="0"/>
                        <a:t>Зайка шел, шел, шел,</a:t>
                      </a:r>
                    </a:p>
                    <a:p>
                      <a:pPr algn="ctr"/>
                      <a:r>
                        <a:rPr lang="ru-RU" dirty="0" err="1" smtClean="0"/>
                        <a:t>Капустку</a:t>
                      </a:r>
                      <a:r>
                        <a:rPr lang="ru-RU" dirty="0" smtClean="0"/>
                        <a:t> нашел,</a:t>
                      </a:r>
                    </a:p>
                    <a:p>
                      <a:pPr algn="ctr"/>
                      <a:r>
                        <a:rPr lang="ru-RU" dirty="0" smtClean="0"/>
                        <a:t>Сел, поел и дальше пошел.</a:t>
                      </a:r>
                    </a:p>
                    <a:p>
                      <a:pPr algn="ctr"/>
                      <a:r>
                        <a:rPr lang="ru-RU" dirty="0" smtClean="0"/>
                        <a:t>Зайка шел, шел, шел,</a:t>
                      </a:r>
                    </a:p>
                    <a:p>
                      <a:pPr algn="ctr"/>
                      <a:r>
                        <a:rPr lang="ru-RU" dirty="0" smtClean="0"/>
                        <a:t>Картошку нашел,</a:t>
                      </a:r>
                    </a:p>
                    <a:p>
                      <a:pPr algn="ctr"/>
                      <a:r>
                        <a:rPr lang="ru-RU" dirty="0" smtClean="0"/>
                        <a:t>Сел, поел и дальше пошел.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4691" y="3934422"/>
            <a:ext cx="1646237" cy="201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934422"/>
            <a:ext cx="2016224" cy="2158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2363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5537398"/>
              </p:ext>
            </p:extLst>
          </p:nvPr>
        </p:nvGraphicFramePr>
        <p:xfrm>
          <a:off x="971600" y="548680"/>
          <a:ext cx="7128792" cy="56886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64396"/>
                <a:gridCol w="3564396"/>
              </a:tblGrid>
              <a:tr h="5688632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«Сорока – белобока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Кашу варила,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Деток кормила.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Этому дала,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Этому дала,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Этому дала,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Этому дала,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 этому не дала! 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 воды не носил,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Дров не рубил,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Каши не варил –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Тебе нет ничего!» 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Едем-едем на лошадке</a:t>
                      </a:r>
                    </a:p>
                    <a:p>
                      <a:pPr algn="ctr"/>
                      <a:r>
                        <a:rPr lang="ru-RU" dirty="0" smtClean="0"/>
                        <a:t>По дорожке гладкой-гладкой.</a:t>
                      </a:r>
                    </a:p>
                    <a:p>
                      <a:pPr algn="ctr"/>
                      <a:r>
                        <a:rPr lang="ru-RU" dirty="0" smtClean="0"/>
                        <a:t>Как кричит наша лошадка? </a:t>
                      </a:r>
                    </a:p>
                    <a:p>
                      <a:pPr algn="ctr"/>
                      <a:r>
                        <a:rPr lang="ru-RU" dirty="0" smtClean="0"/>
                        <a:t>Иго-</a:t>
                      </a:r>
                      <a:r>
                        <a:rPr lang="ru-RU" dirty="0" err="1" smtClean="0"/>
                        <a:t>го</a:t>
                      </a:r>
                      <a:r>
                        <a:rPr lang="ru-RU" dirty="0" smtClean="0"/>
                        <a:t>!</a:t>
                      </a:r>
                    </a:p>
                    <a:p>
                      <a:pPr algn="ctr"/>
                      <a:r>
                        <a:rPr lang="ru-RU" dirty="0" smtClean="0"/>
                        <a:t>А по кочкам ловко-ловко</a:t>
                      </a:r>
                    </a:p>
                    <a:p>
                      <a:pPr algn="ctr"/>
                      <a:r>
                        <a:rPr lang="ru-RU" dirty="0" smtClean="0"/>
                        <a:t>Мы проедем на коровке.</a:t>
                      </a:r>
                    </a:p>
                    <a:p>
                      <a:pPr algn="ctr"/>
                      <a:r>
                        <a:rPr lang="ru-RU" dirty="0" smtClean="0"/>
                        <a:t>Как мычит корова наша? </a:t>
                      </a:r>
                    </a:p>
                    <a:p>
                      <a:pPr algn="ctr"/>
                      <a:r>
                        <a:rPr lang="ru-RU" dirty="0" err="1" smtClean="0"/>
                        <a:t>Му</a:t>
                      </a:r>
                      <a:r>
                        <a:rPr lang="ru-RU" dirty="0" smtClean="0"/>
                        <a:t>-у-у!</a:t>
                      </a:r>
                    </a:p>
                    <a:p>
                      <a:pPr algn="ctr"/>
                      <a:r>
                        <a:rPr lang="ru-RU" dirty="0" smtClean="0"/>
                        <a:t>На собаке по оврагам — </a:t>
                      </a:r>
                    </a:p>
                    <a:p>
                      <a:pPr algn="ctr"/>
                      <a:r>
                        <a:rPr lang="ru-RU" dirty="0" smtClean="0"/>
                        <a:t>гав-гав-гав!</a:t>
                      </a:r>
                    </a:p>
                    <a:p>
                      <a:pPr algn="ctr"/>
                      <a:r>
                        <a:rPr lang="ru-RU" dirty="0" smtClean="0"/>
                        <a:t>А на кошке по ухабам — мяу!</a:t>
                      </a:r>
                    </a:p>
                    <a:p>
                      <a:pPr algn="ctr"/>
                      <a:r>
                        <a:rPr lang="ru-RU" dirty="0" smtClean="0"/>
                        <a:t>Мы скакали, мы скакали,</a:t>
                      </a:r>
                    </a:p>
                    <a:p>
                      <a:pPr algn="ctr"/>
                      <a:r>
                        <a:rPr lang="ru-RU" dirty="0" smtClean="0"/>
                        <a:t>А теперь скакать устали.</a:t>
                      </a:r>
                    </a:p>
                    <a:p>
                      <a:pPr algn="ctr"/>
                      <a:r>
                        <a:rPr lang="ru-RU" dirty="0" smtClean="0"/>
                        <a:t>В ямку — бух!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403135"/>
            <a:ext cx="2281127" cy="1559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411" y="4711740"/>
            <a:ext cx="1800200" cy="1363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7747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5318448"/>
              </p:ext>
            </p:extLst>
          </p:nvPr>
        </p:nvGraphicFramePr>
        <p:xfrm>
          <a:off x="971600" y="548680"/>
          <a:ext cx="7200800" cy="5760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00400"/>
                <a:gridCol w="3600400"/>
              </a:tblGrid>
              <a:tr h="57606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dirty="0" smtClean="0"/>
                        <a:t>Петушок, петушок,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dirty="0" smtClean="0"/>
                        <a:t>Золотой гребешок,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dirty="0" err="1" smtClean="0"/>
                        <a:t>Масляна</a:t>
                      </a:r>
                      <a:r>
                        <a:rPr lang="ru-RU" dirty="0" smtClean="0"/>
                        <a:t> головушка,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dirty="0" smtClean="0"/>
                        <a:t>Шелкова бородушка,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dirty="0" smtClean="0"/>
                        <a:t>Что ты рано встаешь?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dirty="0" smtClean="0"/>
                        <a:t>Что ты громко поешь?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dirty="0" smtClean="0"/>
                        <a:t>Детям спать не даешь!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Большие ноги.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Шли по дороге: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Топ-топ,  топ-топ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Маленькие ножки.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Бежали по дорожке: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Топ- топ -топ -топ -топ,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Топ -топ -топ -топ -топ.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32150">
            <a:off x="1345381" y="3880293"/>
            <a:ext cx="2006649" cy="2006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152"/>
          <a:stretch/>
        </p:blipFill>
        <p:spPr bwMode="auto">
          <a:xfrm>
            <a:off x="4932040" y="4293022"/>
            <a:ext cx="2708909" cy="1370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48458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2388801"/>
              </p:ext>
            </p:extLst>
          </p:nvPr>
        </p:nvGraphicFramePr>
        <p:xfrm>
          <a:off x="971600" y="548680"/>
          <a:ext cx="7200800" cy="5852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00400"/>
                <a:gridCol w="3600400"/>
              </a:tblGrid>
              <a:tr h="5760640">
                <a:tc>
                  <a:txBody>
                    <a:bodyPr/>
                    <a:lstStyle/>
                    <a:p>
                      <a:endParaRPr lang="ru-RU" sz="18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Веселись детвора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Поиграть пришла пора!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Как мяукает кисонька? 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Мяу, мяу, мяу.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 как лает </a:t>
                      </a:r>
                      <a:r>
                        <a:rPr lang="ru-RU" sz="18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Жученька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? 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Гав, гав, гав.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Как мычит коровушка? 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8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8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 как свинка хрюкает? 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Хрю, хрю, хрю.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Как лягушки квакают? 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ru-RU" sz="18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Ква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8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ква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8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ква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Как утята крякают? 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Кря, кря, кря.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Воробьи чирикают? - Чик-чирик.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 дорожкам прыгают: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Прыг, прыг, прыг.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Веселись детвора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Завершается игра</a:t>
                      </a:r>
                    </a:p>
                    <a:p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 - Курочка - </a:t>
                      </a:r>
                      <a:r>
                        <a:rPr lang="ru-RU" dirty="0" err="1" smtClean="0"/>
                        <a:t>рябушечка</a:t>
                      </a:r>
                      <a:r>
                        <a:rPr lang="ru-RU" dirty="0" smtClean="0"/>
                        <a:t>, куда ты пошла?</a:t>
                      </a:r>
                    </a:p>
                    <a:p>
                      <a:pPr algn="ctr"/>
                      <a:r>
                        <a:rPr lang="ru-RU" dirty="0" smtClean="0"/>
                        <a:t>- На речку.</a:t>
                      </a:r>
                    </a:p>
                    <a:p>
                      <a:pPr algn="ctr"/>
                      <a:r>
                        <a:rPr lang="ru-RU" dirty="0" smtClean="0"/>
                        <a:t>- Курочка-</a:t>
                      </a:r>
                      <a:r>
                        <a:rPr lang="ru-RU" dirty="0" err="1" smtClean="0"/>
                        <a:t>рябушечка</a:t>
                      </a:r>
                      <a:r>
                        <a:rPr lang="ru-RU" dirty="0" smtClean="0"/>
                        <a:t>, зачем ты пошла?</a:t>
                      </a:r>
                    </a:p>
                    <a:p>
                      <a:pPr algn="ctr"/>
                      <a:r>
                        <a:rPr lang="ru-RU" dirty="0" smtClean="0"/>
                        <a:t>- За водичкой.</a:t>
                      </a:r>
                    </a:p>
                    <a:p>
                      <a:pPr marL="285750" indent="-285750" algn="ctr">
                        <a:buFontTx/>
                        <a:buChar char="-"/>
                      </a:pPr>
                      <a:r>
                        <a:rPr lang="ru-RU" dirty="0" smtClean="0"/>
                        <a:t>Курочка - </a:t>
                      </a:r>
                      <a:r>
                        <a:rPr lang="ru-RU" dirty="0" err="1" smtClean="0"/>
                        <a:t>рябушечка</a:t>
                      </a:r>
                      <a:r>
                        <a:rPr lang="ru-RU" dirty="0" smtClean="0"/>
                        <a:t>, 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зачем тебе водичка?</a:t>
                      </a:r>
                    </a:p>
                    <a:p>
                      <a:pPr algn="ctr"/>
                      <a:r>
                        <a:rPr lang="ru-RU" dirty="0" smtClean="0"/>
                        <a:t>- Цыпляток поить.</a:t>
                      </a:r>
                    </a:p>
                    <a:p>
                      <a:pPr algn="ctr"/>
                      <a:r>
                        <a:rPr lang="ru-RU" dirty="0" smtClean="0"/>
                        <a:t>- Курочка - </a:t>
                      </a:r>
                      <a:r>
                        <a:rPr lang="ru-RU" dirty="0" err="1" smtClean="0"/>
                        <a:t>рябушечка</a:t>
                      </a:r>
                      <a:r>
                        <a:rPr lang="ru-RU" dirty="0" smtClean="0"/>
                        <a:t>, как цыплятки просят пить?</a:t>
                      </a:r>
                    </a:p>
                    <a:p>
                      <a:pPr algn="ctr"/>
                      <a:r>
                        <a:rPr lang="ru-RU" dirty="0" smtClean="0"/>
                        <a:t>- Пи-пи-пи-пи! </a:t>
                      </a:r>
                    </a:p>
                    <a:p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365104"/>
            <a:ext cx="2497806" cy="1633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767" y="5378189"/>
            <a:ext cx="820929" cy="715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72875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566</Words>
  <Application>Microsoft Office PowerPoint</Application>
  <PresentationFormat>Экран (4:3)</PresentationFormat>
  <Paragraphs>140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galina2703 alisultanova</dc:creator>
  <cp:lastModifiedBy>galina2703 alisultanova</cp:lastModifiedBy>
  <cp:revision>20</cp:revision>
  <dcterms:created xsi:type="dcterms:W3CDTF">2023-03-14T14:51:30Z</dcterms:created>
  <dcterms:modified xsi:type="dcterms:W3CDTF">2023-03-24T04:02:59Z</dcterms:modified>
</cp:coreProperties>
</file>