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7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6405"/>
            <a:ext cx="8991600" cy="6742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03648" y="836712"/>
            <a:ext cx="61926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 «Детский сад «Ёлочка» города Надыма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1732468"/>
            <a:ext cx="67956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«Повышение уровня профессиональных компетенций педагогов в вопросах применения в образовательном процессе современных технологий и практик. </a:t>
            </a:r>
          </a:p>
          <a:p>
            <a:pPr algn="ctr"/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«Речевое развитие» детей дошкольного возраста»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3635962"/>
            <a:ext cx="35283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Потешка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– элемент педагогики, сопутствующий игре и развивающий речь ребёнка»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48200" y="3635962"/>
            <a:ext cx="385939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Автор: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Алисултанова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Галина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Темирбековна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59311" y="5589162"/>
            <a:ext cx="139333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Надым, 2023г</a:t>
            </a:r>
          </a:p>
        </p:txBody>
      </p:sp>
    </p:spTree>
    <p:extLst>
      <p:ext uri="{BB962C8B-B14F-4D97-AF65-F5344CB8AC3E}">
        <p14:creationId xmlns:p14="http://schemas.microsoft.com/office/powerpoint/2010/main" val="311629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6704735"/>
              </p:ext>
            </p:extLst>
          </p:nvPr>
        </p:nvGraphicFramePr>
        <p:xfrm>
          <a:off x="299654" y="1340768"/>
          <a:ext cx="8496944" cy="43742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48472"/>
                <a:gridCol w="4248472"/>
              </a:tblGrid>
              <a:tr h="2232248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Добрая водичка! Помоги немножко:</a:t>
                      </a:r>
                    </a:p>
                    <a:p>
                      <a:r>
                        <a:rPr lang="ru-RU" dirty="0" smtClean="0"/>
                        <a:t>Вымой у ребяток грязные ладошки!</a:t>
                      </a:r>
                    </a:p>
                    <a:p>
                      <a:r>
                        <a:rPr lang="ru-RU" dirty="0" smtClean="0"/>
                        <a:t>Ты, кусочек мыла, </a:t>
                      </a:r>
                    </a:p>
                    <a:p>
                      <a:r>
                        <a:rPr lang="ru-RU" dirty="0" smtClean="0"/>
                        <a:t>Мыль нас не жалея,</a:t>
                      </a:r>
                    </a:p>
                    <a:p>
                      <a:r>
                        <a:rPr lang="ru-RU" dirty="0" smtClean="0"/>
                        <a:t>Станут наши ручки </a:t>
                      </a:r>
                    </a:p>
                    <a:p>
                      <a:r>
                        <a:rPr lang="ru-RU" dirty="0" smtClean="0"/>
                        <a:t>Чище и белее!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«Водичка, водичка,</a:t>
                      </a:r>
                    </a:p>
                    <a:p>
                      <a:r>
                        <a:rPr lang="ru-RU" dirty="0" smtClean="0"/>
                        <a:t>Умой мое личико,</a:t>
                      </a:r>
                    </a:p>
                    <a:p>
                      <a:r>
                        <a:rPr lang="ru-RU" dirty="0" smtClean="0"/>
                        <a:t>Чтобы глазки глядели,</a:t>
                      </a:r>
                    </a:p>
                    <a:p>
                      <a:r>
                        <a:rPr lang="ru-RU" dirty="0" smtClean="0"/>
                        <a:t>Чтобы щечки краснели,</a:t>
                      </a:r>
                    </a:p>
                    <a:p>
                      <a:r>
                        <a:rPr lang="ru-RU" dirty="0" smtClean="0"/>
                        <a:t>Чтоб смеялся роток,</a:t>
                      </a:r>
                    </a:p>
                    <a:p>
                      <a:r>
                        <a:rPr lang="ru-RU" dirty="0" smtClean="0"/>
                        <a:t>Чтоб кусался зубок!»</a:t>
                      </a:r>
                    </a:p>
                  </a:txBody>
                  <a:tcPr/>
                </a:tc>
              </a:tr>
              <a:tr h="2141984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«Закатаем рукава,</a:t>
                      </a:r>
                    </a:p>
                    <a:p>
                      <a:r>
                        <a:rPr lang="ru-RU" dirty="0" smtClean="0"/>
                        <a:t>Открываем кран - вода.</a:t>
                      </a:r>
                    </a:p>
                    <a:p>
                      <a:r>
                        <a:rPr lang="ru-RU" dirty="0" smtClean="0"/>
                        <a:t>Моем глазки, моем щечки,</a:t>
                      </a:r>
                    </a:p>
                    <a:p>
                      <a:r>
                        <a:rPr lang="ru-RU" dirty="0" smtClean="0"/>
                        <a:t>Моем уши и ладошки!</a:t>
                      </a:r>
                    </a:p>
                    <a:p>
                      <a:r>
                        <a:rPr lang="ru-RU" dirty="0" smtClean="0"/>
                        <a:t>Посмотрите, крошки,</a:t>
                      </a:r>
                    </a:p>
                    <a:p>
                      <a:r>
                        <a:rPr lang="ru-RU" dirty="0" smtClean="0"/>
                        <a:t>На чистые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ладошки!»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Мыло скользкое, постой!</a:t>
                      </a:r>
                    </a:p>
                    <a:p>
                      <a:r>
                        <a:rPr lang="ru-RU" dirty="0" smtClean="0"/>
                        <a:t>Подружи нас с чистотой!</a:t>
                      </a:r>
                    </a:p>
                    <a:p>
                      <a:r>
                        <a:rPr lang="ru-RU" dirty="0" smtClean="0"/>
                        <a:t>Мы вот так тебя потрём,</a:t>
                      </a:r>
                    </a:p>
                    <a:p>
                      <a:r>
                        <a:rPr lang="ru-RU" dirty="0" smtClean="0"/>
                        <a:t>В пену мыльную собьём,</a:t>
                      </a:r>
                    </a:p>
                    <a:p>
                      <a:r>
                        <a:rPr lang="ru-RU" dirty="0" smtClean="0"/>
                        <a:t>А потом, а потом</a:t>
                      </a:r>
                    </a:p>
                    <a:p>
                      <a:r>
                        <a:rPr lang="ru-RU" dirty="0" smtClean="0"/>
                        <a:t>Наши ручки сполоснём.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347864" y="538794"/>
            <a:ext cx="26885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err="1"/>
              <a:t>Потешки</a:t>
            </a:r>
            <a:r>
              <a:rPr lang="ru-RU" i="1" dirty="0"/>
              <a:t> при умывании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254457"/>
            <a:ext cx="1147426" cy="1142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2251118"/>
            <a:ext cx="1146175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4437112"/>
            <a:ext cx="1146175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527" y="4404256"/>
            <a:ext cx="1146175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33185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2463326"/>
              </p:ext>
            </p:extLst>
          </p:nvPr>
        </p:nvGraphicFramePr>
        <p:xfrm>
          <a:off x="323529" y="1268760"/>
          <a:ext cx="8496944" cy="45365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76463"/>
                <a:gridCol w="4320481"/>
              </a:tblGrid>
              <a:tr h="21602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«А у нас есть ложки</a:t>
                      </a:r>
                    </a:p>
                    <a:p>
                      <a:r>
                        <a:rPr lang="ru-RU" dirty="0" smtClean="0"/>
                        <a:t>Волшебные немножко.</a:t>
                      </a:r>
                    </a:p>
                    <a:p>
                      <a:r>
                        <a:rPr lang="ru-RU" dirty="0" smtClean="0"/>
                        <a:t>Вот — тарелка, вот — еда.</a:t>
                      </a:r>
                    </a:p>
                    <a:p>
                      <a:r>
                        <a:rPr lang="ru-RU" dirty="0" smtClean="0"/>
                        <a:t>Не осталось и следа.»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«На моей тарелочке</a:t>
                      </a:r>
                    </a:p>
                    <a:p>
                      <a:r>
                        <a:rPr lang="ru-RU" dirty="0" smtClean="0"/>
                        <a:t>Рыженькая белочка,</a:t>
                      </a:r>
                    </a:p>
                    <a:p>
                      <a:r>
                        <a:rPr lang="ru-RU" dirty="0" smtClean="0"/>
                        <a:t>Чтоб она была видна,</a:t>
                      </a:r>
                    </a:p>
                    <a:p>
                      <a:r>
                        <a:rPr lang="ru-RU" dirty="0" smtClean="0"/>
                        <a:t>Все съедаю я до дна.</a:t>
                      </a:r>
                    </a:p>
                    <a:p>
                      <a:r>
                        <a:rPr lang="ru-RU" dirty="0" smtClean="0"/>
                        <a:t>Пей, дружок, томатный сок,</a:t>
                      </a:r>
                    </a:p>
                    <a:p>
                      <a:r>
                        <a:rPr lang="ru-RU" dirty="0" smtClean="0"/>
                        <a:t>Будешь строен и высок.»</a:t>
                      </a:r>
                    </a:p>
                  </a:txBody>
                  <a:tcPr/>
                </a:tc>
              </a:tr>
              <a:tr h="2376264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«Утром завтрак у людей!</a:t>
                      </a:r>
                    </a:p>
                    <a:p>
                      <a:r>
                        <a:rPr lang="ru-RU" dirty="0" smtClean="0"/>
                        <a:t>И у птиц, и у зверей.</a:t>
                      </a:r>
                    </a:p>
                    <a:p>
                      <a:r>
                        <a:rPr lang="ru-RU" dirty="0" smtClean="0"/>
                        <a:t>Молоко из кринки пьют</a:t>
                      </a:r>
                    </a:p>
                    <a:p>
                      <a:r>
                        <a:rPr lang="ru-RU" dirty="0" smtClean="0"/>
                        <a:t>Ваня и Егорка.</a:t>
                      </a:r>
                    </a:p>
                    <a:p>
                      <a:r>
                        <a:rPr lang="ru-RU" dirty="0" smtClean="0"/>
                        <a:t>Зайцы овощи грызут,</a:t>
                      </a:r>
                    </a:p>
                    <a:p>
                      <a:r>
                        <a:rPr lang="ru-RU" dirty="0" smtClean="0"/>
                        <a:t>А мышата - корку.»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«Посадим на ложку</a:t>
                      </a:r>
                    </a:p>
                    <a:p>
                      <a:r>
                        <a:rPr lang="ru-RU" dirty="0" err="1" smtClean="0"/>
                        <a:t>Капустку</a:t>
                      </a:r>
                      <a:r>
                        <a:rPr lang="ru-RU" dirty="0" smtClean="0"/>
                        <a:t>, картошку — и спрячем!</a:t>
                      </a:r>
                    </a:p>
                    <a:p>
                      <a:r>
                        <a:rPr lang="ru-RU" dirty="0" smtClean="0"/>
                        <a:t>Попробуй найди!</a:t>
                      </a:r>
                    </a:p>
                    <a:p>
                      <a:r>
                        <a:rPr lang="ru-RU" dirty="0" smtClean="0"/>
                        <a:t>Не видно на ложке</a:t>
                      </a:r>
                    </a:p>
                    <a:p>
                      <a:r>
                        <a:rPr lang="ru-RU" dirty="0" err="1" smtClean="0"/>
                        <a:t>Капустки</a:t>
                      </a:r>
                      <a:r>
                        <a:rPr lang="ru-RU" dirty="0" smtClean="0"/>
                        <a:t>, картошки.</a:t>
                      </a:r>
                    </a:p>
                    <a:p>
                      <a:r>
                        <a:rPr lang="ru-RU" dirty="0" smtClean="0"/>
                        <a:t>И нет на тарелке — гляди!»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344703" y="540821"/>
            <a:ext cx="2614754" cy="3906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i="1" dirty="0" err="1">
                <a:latin typeface="Times New Roman"/>
                <a:ea typeface="Calibri"/>
                <a:cs typeface="Times New Roman"/>
              </a:rPr>
              <a:t>Потешки</a:t>
            </a:r>
            <a:r>
              <a:rPr lang="ru-RU" i="1" dirty="0">
                <a:latin typeface="Times New Roman"/>
                <a:ea typeface="Calibri"/>
                <a:cs typeface="Times New Roman"/>
              </a:rPr>
              <a:t> при кормлении</a:t>
            </a:r>
            <a:endParaRPr lang="ru-RU" sz="1400" dirty="0">
              <a:ea typeface="Calibri"/>
              <a:cs typeface="Times New Roman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4788" y="1916832"/>
            <a:ext cx="1142986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278391"/>
            <a:ext cx="1139825" cy="129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785" y="1920751"/>
            <a:ext cx="1139825" cy="129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4282071"/>
            <a:ext cx="1139825" cy="129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33434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012709"/>
              </p:ext>
            </p:extLst>
          </p:nvPr>
        </p:nvGraphicFramePr>
        <p:xfrm>
          <a:off x="251521" y="1268760"/>
          <a:ext cx="8640960" cy="4680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0479"/>
                <a:gridCol w="4320481"/>
              </a:tblGrid>
              <a:tr h="2304256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«Уж я косу заплету,</a:t>
                      </a:r>
                    </a:p>
                    <a:p>
                      <a:r>
                        <a:rPr lang="ru-RU" dirty="0" smtClean="0"/>
                        <a:t>Уж я </a:t>
                      </a:r>
                      <a:r>
                        <a:rPr lang="ru-RU" dirty="0" err="1" smtClean="0"/>
                        <a:t>русу</a:t>
                      </a:r>
                      <a:r>
                        <a:rPr lang="ru-RU" dirty="0" smtClean="0"/>
                        <a:t> заплету,</a:t>
                      </a:r>
                    </a:p>
                    <a:p>
                      <a:r>
                        <a:rPr lang="ru-RU" dirty="0" smtClean="0"/>
                        <a:t>Я плету, плету, плету,</a:t>
                      </a:r>
                    </a:p>
                    <a:p>
                      <a:r>
                        <a:rPr lang="ru-RU" dirty="0" smtClean="0"/>
                        <a:t>Приговариваю:</a:t>
                      </a:r>
                    </a:p>
                    <a:p>
                      <a:r>
                        <a:rPr lang="ru-RU" dirty="0" smtClean="0"/>
                        <a:t>«Ты расти, расти, коса —</a:t>
                      </a:r>
                    </a:p>
                    <a:p>
                      <a:r>
                        <a:rPr lang="ru-RU" dirty="0" smtClean="0"/>
                        <a:t>Всему городу краса».»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«Чешу, чешу </a:t>
                      </a:r>
                      <a:r>
                        <a:rPr lang="ru-RU" dirty="0" err="1" smtClean="0"/>
                        <a:t>волосоньки</a:t>
                      </a:r>
                      <a:r>
                        <a:rPr lang="ru-RU" dirty="0" smtClean="0"/>
                        <a:t>,</a:t>
                      </a:r>
                    </a:p>
                    <a:p>
                      <a:r>
                        <a:rPr lang="ru-RU" dirty="0" smtClean="0"/>
                        <a:t>Расчесываю </a:t>
                      </a:r>
                      <a:r>
                        <a:rPr lang="ru-RU" dirty="0" err="1" smtClean="0"/>
                        <a:t>косоньки</a:t>
                      </a:r>
                      <a:r>
                        <a:rPr lang="ru-RU" dirty="0" smtClean="0"/>
                        <a:t>!</a:t>
                      </a:r>
                    </a:p>
                    <a:p>
                      <a:r>
                        <a:rPr lang="ru-RU" dirty="0" smtClean="0"/>
                        <a:t>Что мы делаем расческой?</a:t>
                      </a:r>
                    </a:p>
                    <a:p>
                      <a:r>
                        <a:rPr lang="ru-RU" dirty="0" smtClean="0"/>
                        <a:t>Тане делаем прическу.»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2376264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«Хоть с тобой я ссорюсь часто,</a:t>
                      </a:r>
                    </a:p>
                    <a:p>
                      <a:r>
                        <a:rPr lang="ru-RU" dirty="0" smtClean="0"/>
                        <a:t>Гребешок зубастый,</a:t>
                      </a:r>
                    </a:p>
                    <a:p>
                      <a:r>
                        <a:rPr lang="ru-RU" dirty="0" smtClean="0"/>
                        <a:t>Здравствуй!</a:t>
                      </a:r>
                    </a:p>
                    <a:p>
                      <a:r>
                        <a:rPr lang="ru-RU" dirty="0" smtClean="0"/>
                        <a:t>Без тебя нельзя сестричке</a:t>
                      </a:r>
                    </a:p>
                    <a:p>
                      <a:r>
                        <a:rPr lang="ru-RU" dirty="0" smtClean="0"/>
                        <a:t>Заплести свои косички.</a:t>
                      </a:r>
                    </a:p>
                    <a:p>
                      <a:r>
                        <a:rPr lang="ru-RU" dirty="0" smtClean="0"/>
                        <a:t>Без тебя пришлось бы брагу</a:t>
                      </a:r>
                    </a:p>
                    <a:p>
                      <a:r>
                        <a:rPr lang="ru-RU" dirty="0" smtClean="0"/>
                        <a:t>Целый день ходить лохматым»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«Расти, коса, до пояса,</a:t>
                      </a:r>
                    </a:p>
                    <a:p>
                      <a:r>
                        <a:rPr lang="ru-RU" dirty="0" smtClean="0"/>
                        <a:t>Не вырони ни волоса</a:t>
                      </a:r>
                    </a:p>
                    <a:p>
                      <a:r>
                        <a:rPr lang="ru-RU" dirty="0" smtClean="0"/>
                        <a:t>Расти, </a:t>
                      </a:r>
                      <a:r>
                        <a:rPr lang="ru-RU" dirty="0" err="1" smtClean="0"/>
                        <a:t>косонька</a:t>
                      </a:r>
                      <a:r>
                        <a:rPr lang="ru-RU" dirty="0" smtClean="0"/>
                        <a:t>, до пят –</a:t>
                      </a:r>
                    </a:p>
                    <a:p>
                      <a:r>
                        <a:rPr lang="ru-RU" dirty="0" smtClean="0"/>
                        <a:t>Все </a:t>
                      </a:r>
                      <a:r>
                        <a:rPr lang="ru-RU" dirty="0" err="1" smtClean="0"/>
                        <a:t>волосоньки</a:t>
                      </a:r>
                      <a:r>
                        <a:rPr lang="ru-RU" dirty="0" smtClean="0"/>
                        <a:t> в ряд.</a:t>
                      </a:r>
                    </a:p>
                    <a:p>
                      <a:r>
                        <a:rPr lang="ru-RU" dirty="0" smtClean="0"/>
                        <a:t>Расти, коса, не путайся,</a:t>
                      </a:r>
                    </a:p>
                    <a:p>
                      <a:r>
                        <a:rPr lang="ru-RU" dirty="0" smtClean="0"/>
                        <a:t>-Маму, дочка, слушайся.»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4127" y="2199475"/>
            <a:ext cx="1417640" cy="125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893934" y="485964"/>
            <a:ext cx="31021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err="1"/>
              <a:t>Потешки</a:t>
            </a:r>
            <a:r>
              <a:rPr lang="ru-RU" i="1" dirty="0"/>
              <a:t> при причесывании</a:t>
            </a:r>
            <a:endParaRPr lang="ru-RU" dirty="0"/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7262" y="2195844"/>
            <a:ext cx="1420813" cy="126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7003" y="4246166"/>
            <a:ext cx="1420813" cy="126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4127" y="4315307"/>
            <a:ext cx="1420813" cy="126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27793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2424207"/>
              </p:ext>
            </p:extLst>
          </p:nvPr>
        </p:nvGraphicFramePr>
        <p:xfrm>
          <a:off x="406113" y="908720"/>
          <a:ext cx="8568952" cy="55709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84476"/>
                <a:gridCol w="4284476"/>
              </a:tblGrid>
              <a:tr h="2736304">
                <a:tc>
                  <a:txBody>
                    <a:bodyPr/>
                    <a:lstStyle/>
                    <a:p>
                      <a:r>
                        <a:rPr lang="ru-RU" dirty="0" smtClean="0"/>
                        <a:t>«Раз, два, три, четыре, пять —</a:t>
                      </a:r>
                    </a:p>
                    <a:p>
                      <a:r>
                        <a:rPr lang="ru-RU" dirty="0" smtClean="0"/>
                        <a:t>Собираемся гулять.</a:t>
                      </a:r>
                    </a:p>
                    <a:p>
                      <a:r>
                        <a:rPr lang="ru-RU" dirty="0" smtClean="0"/>
                        <a:t>Завязала Катеньке</a:t>
                      </a:r>
                    </a:p>
                    <a:p>
                      <a:r>
                        <a:rPr lang="ru-RU" dirty="0" smtClean="0"/>
                        <a:t>Шарфик </a:t>
                      </a:r>
                      <a:r>
                        <a:rPr lang="ru-RU" dirty="0" err="1" smtClean="0"/>
                        <a:t>полосатенький</a:t>
                      </a:r>
                      <a:r>
                        <a:rPr lang="ru-RU" dirty="0" smtClean="0"/>
                        <a:t>.</a:t>
                      </a:r>
                    </a:p>
                    <a:p>
                      <a:r>
                        <a:rPr lang="ru-RU" dirty="0" smtClean="0"/>
                        <a:t>Наденем на ножки</a:t>
                      </a:r>
                    </a:p>
                    <a:p>
                      <a:r>
                        <a:rPr lang="ru-RU" dirty="0" smtClean="0"/>
                        <a:t>Валенки-сапожки</a:t>
                      </a:r>
                    </a:p>
                    <a:p>
                      <a:r>
                        <a:rPr lang="ru-RU" dirty="0" smtClean="0"/>
                        <a:t>И пойдем скорей гулять,</a:t>
                      </a:r>
                    </a:p>
                    <a:p>
                      <a:r>
                        <a:rPr lang="ru-RU" dirty="0" smtClean="0"/>
                        <a:t>Прыгать, бегать </a:t>
                      </a:r>
                    </a:p>
                    <a:p>
                      <a:r>
                        <a:rPr lang="ru-RU" dirty="0" smtClean="0"/>
                        <a:t>и скакать.»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Вот они, сапожки:</a:t>
                      </a:r>
                    </a:p>
                    <a:p>
                      <a:r>
                        <a:rPr lang="ru-RU" dirty="0" smtClean="0"/>
                        <a:t>Этот - с левой ножки,</a:t>
                      </a:r>
                    </a:p>
                    <a:p>
                      <a:r>
                        <a:rPr lang="ru-RU" dirty="0" smtClean="0"/>
                        <a:t>Этот - с правой ножки.</a:t>
                      </a:r>
                    </a:p>
                    <a:p>
                      <a:r>
                        <a:rPr lang="ru-RU" dirty="0" smtClean="0"/>
                        <a:t>Если дождичек пойдет,</a:t>
                      </a:r>
                    </a:p>
                    <a:p>
                      <a:r>
                        <a:rPr lang="ru-RU" dirty="0" smtClean="0"/>
                        <a:t>Наденем сапожки:</a:t>
                      </a:r>
                    </a:p>
                    <a:p>
                      <a:r>
                        <a:rPr lang="ru-RU" dirty="0" smtClean="0"/>
                        <a:t>Этот - с правой ножки,</a:t>
                      </a:r>
                    </a:p>
                    <a:p>
                      <a:r>
                        <a:rPr lang="ru-RU" dirty="0" smtClean="0"/>
                        <a:t>Этот - с левой ножки.</a:t>
                      </a:r>
                    </a:p>
                    <a:p>
                      <a:r>
                        <a:rPr lang="ru-RU" dirty="0" smtClean="0"/>
                        <a:t>Вот так хорошо!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1896211">
                <a:tc>
                  <a:txBody>
                    <a:bodyPr/>
                    <a:lstStyle/>
                    <a:p>
                      <a:r>
                        <a:rPr lang="ru-RU" dirty="0" smtClean="0"/>
                        <a:t>«Маша варежку надела:</a:t>
                      </a:r>
                    </a:p>
                    <a:p>
                      <a:r>
                        <a:rPr lang="ru-RU" dirty="0" smtClean="0"/>
                        <a:t>-Ой, куда я пальчик дела?</a:t>
                      </a:r>
                    </a:p>
                    <a:p>
                      <a:r>
                        <a:rPr lang="ru-RU" dirty="0" smtClean="0"/>
                        <a:t>Нету пальчика, пропал,</a:t>
                      </a:r>
                    </a:p>
                    <a:p>
                      <a:r>
                        <a:rPr lang="ru-RU" dirty="0" smtClean="0"/>
                        <a:t>В свой домишко не попал.</a:t>
                      </a:r>
                    </a:p>
                    <a:p>
                      <a:r>
                        <a:rPr lang="ru-RU" dirty="0" smtClean="0"/>
                        <a:t>Маша варежку сняла:</a:t>
                      </a:r>
                    </a:p>
                    <a:p>
                      <a:r>
                        <a:rPr lang="ru-RU" dirty="0" smtClean="0"/>
                        <a:t>-Поглядите, я нашла!</a:t>
                      </a:r>
                    </a:p>
                    <a:p>
                      <a:r>
                        <a:rPr lang="ru-RU" dirty="0" smtClean="0"/>
                        <a:t>Ищешь, ищешь – </a:t>
                      </a:r>
                    </a:p>
                    <a:p>
                      <a:r>
                        <a:rPr lang="ru-RU" dirty="0" smtClean="0"/>
                        <a:t>и найдешь.</a:t>
                      </a:r>
                    </a:p>
                    <a:p>
                      <a:r>
                        <a:rPr lang="ru-RU" dirty="0" smtClean="0"/>
                        <a:t>Здравствуй, пальчик!</a:t>
                      </a:r>
                    </a:p>
                    <a:p>
                      <a:r>
                        <a:rPr lang="ru-RU" dirty="0" smtClean="0"/>
                        <a:t>- Как живешь?»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«Валенки, валенки,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Невелики, 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маленьки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Опушка бобровая,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Маша чернобровая.»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411760" y="188640"/>
            <a:ext cx="45576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err="1"/>
              <a:t>Потешки</a:t>
            </a:r>
            <a:r>
              <a:rPr lang="ru-RU" i="1" dirty="0"/>
              <a:t> во время одевания и раздевания</a:t>
            </a:r>
            <a:endParaRPr lang="ru-RU" dirty="0"/>
          </a:p>
        </p:txBody>
      </p:sp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725011"/>
            <a:ext cx="1441524" cy="1264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818987"/>
            <a:ext cx="1446659" cy="1264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850033"/>
            <a:ext cx="1444625" cy="1268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3195" y="4850033"/>
            <a:ext cx="1444625" cy="1268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57300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95268" y="564503"/>
            <a:ext cx="23262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err="1"/>
              <a:t>Потешки</a:t>
            </a:r>
            <a:r>
              <a:rPr lang="ru-RU" i="1" dirty="0"/>
              <a:t> </a:t>
            </a:r>
            <a:r>
              <a:rPr lang="ru-RU" i="1" dirty="0" smtClean="0"/>
              <a:t>перед сном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2786622"/>
              </p:ext>
            </p:extLst>
          </p:nvPr>
        </p:nvGraphicFramePr>
        <p:xfrm>
          <a:off x="323528" y="1196752"/>
          <a:ext cx="8496944" cy="5210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76464"/>
                <a:gridCol w="4320480"/>
              </a:tblGrid>
              <a:tr h="2376264">
                <a:tc>
                  <a:txBody>
                    <a:bodyPr/>
                    <a:lstStyle/>
                    <a:p>
                      <a:r>
                        <a:rPr lang="ru-RU" dirty="0" smtClean="0"/>
                        <a:t>«Вот и люди спят,</a:t>
                      </a:r>
                    </a:p>
                    <a:p>
                      <a:r>
                        <a:rPr lang="ru-RU" dirty="0" smtClean="0"/>
                        <a:t>Вот и звери спят.</a:t>
                      </a:r>
                    </a:p>
                    <a:p>
                      <a:r>
                        <a:rPr lang="ru-RU" dirty="0" smtClean="0"/>
                        <a:t>Птицы спят на веточках,</a:t>
                      </a:r>
                    </a:p>
                    <a:p>
                      <a:r>
                        <a:rPr lang="ru-RU" dirty="0" smtClean="0"/>
                        <a:t>Лисы спят на горочках,</a:t>
                      </a:r>
                    </a:p>
                    <a:p>
                      <a:r>
                        <a:rPr lang="ru-RU" dirty="0" smtClean="0"/>
                        <a:t>Зайцы спят на травушке,</a:t>
                      </a:r>
                    </a:p>
                    <a:p>
                      <a:r>
                        <a:rPr lang="ru-RU" dirty="0" smtClean="0"/>
                        <a:t>Утки - на муравушке,</a:t>
                      </a:r>
                    </a:p>
                    <a:p>
                      <a:r>
                        <a:rPr lang="ru-RU" dirty="0" smtClean="0"/>
                        <a:t>Детки все по люлечкам.</a:t>
                      </a:r>
                    </a:p>
                    <a:p>
                      <a:r>
                        <a:rPr lang="ru-RU" dirty="0" smtClean="0"/>
                        <a:t>Спят-поспят, всему миру спать велят.»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«Бай, бай, бай, бай,</a:t>
                      </a:r>
                    </a:p>
                    <a:p>
                      <a:r>
                        <a:rPr lang="ru-RU" dirty="0" smtClean="0"/>
                        <a:t>Ты, собаченька, не лай</a:t>
                      </a:r>
                    </a:p>
                    <a:p>
                      <a:r>
                        <a:rPr lang="ru-RU" dirty="0" smtClean="0"/>
                        <a:t>И в </a:t>
                      </a:r>
                      <a:r>
                        <a:rPr lang="ru-RU" dirty="0" err="1" smtClean="0"/>
                        <a:t>гудочек</a:t>
                      </a:r>
                      <a:r>
                        <a:rPr lang="ru-RU" dirty="0" smtClean="0"/>
                        <a:t> не гуди –</a:t>
                      </a:r>
                    </a:p>
                    <a:p>
                      <a:r>
                        <a:rPr lang="ru-RU" dirty="0" smtClean="0"/>
                        <a:t>Наших деток не буди.</a:t>
                      </a:r>
                    </a:p>
                    <a:p>
                      <a:r>
                        <a:rPr lang="ru-RU" dirty="0" smtClean="0"/>
                        <a:t>Наши детки будут спать</a:t>
                      </a:r>
                    </a:p>
                    <a:p>
                      <a:r>
                        <a:rPr lang="ru-RU" dirty="0" smtClean="0"/>
                        <a:t>Да большими вырастать.</a:t>
                      </a:r>
                    </a:p>
                    <a:p>
                      <a:r>
                        <a:rPr lang="ru-RU" dirty="0" smtClean="0"/>
                        <a:t>Они поспят подольше,</a:t>
                      </a:r>
                    </a:p>
                    <a:p>
                      <a:r>
                        <a:rPr lang="ru-RU" dirty="0" smtClean="0"/>
                        <a:t>Вырастут побольше.»</a:t>
                      </a:r>
                    </a:p>
                  </a:txBody>
                  <a:tcPr/>
                </a:tc>
              </a:tr>
              <a:tr h="1680187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«Баю, баю, байки,</a:t>
                      </a:r>
                    </a:p>
                    <a:p>
                      <a:r>
                        <a:rPr lang="ru-RU" dirty="0" smtClean="0"/>
                        <a:t>Прилетели чайки,</a:t>
                      </a:r>
                    </a:p>
                    <a:p>
                      <a:r>
                        <a:rPr lang="ru-RU" dirty="0" smtClean="0"/>
                        <a:t>Стали крыльями махать,</a:t>
                      </a:r>
                    </a:p>
                    <a:p>
                      <a:r>
                        <a:rPr lang="ru-RU" dirty="0" smtClean="0"/>
                        <a:t>Наших деток усыплять.»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</a:t>
                      </a:r>
                      <a:r>
                        <a:rPr lang="ru-RU" dirty="0" err="1" smtClean="0"/>
                        <a:t>Потягушечки</a:t>
                      </a:r>
                      <a:r>
                        <a:rPr lang="ru-RU" dirty="0" smtClean="0"/>
                        <a:t>, </a:t>
                      </a:r>
                      <a:r>
                        <a:rPr lang="ru-RU" dirty="0" err="1" smtClean="0"/>
                        <a:t>потягушечки</a:t>
                      </a:r>
                      <a:endParaRPr lang="ru-RU" dirty="0" smtClean="0"/>
                    </a:p>
                    <a:p>
                      <a:r>
                        <a:rPr lang="ru-RU" dirty="0" smtClean="0"/>
                        <a:t>Поперек </a:t>
                      </a:r>
                      <a:r>
                        <a:rPr lang="ru-RU" dirty="0" err="1" smtClean="0"/>
                        <a:t>толстушечки</a:t>
                      </a:r>
                      <a:r>
                        <a:rPr lang="ru-RU" dirty="0" smtClean="0"/>
                        <a:t>,</a:t>
                      </a:r>
                    </a:p>
                    <a:p>
                      <a:r>
                        <a:rPr lang="ru-RU" dirty="0" smtClean="0"/>
                        <a:t>А в ручки </a:t>
                      </a:r>
                      <a:r>
                        <a:rPr lang="ru-RU" dirty="0" err="1" smtClean="0"/>
                        <a:t>хватушечки</a:t>
                      </a:r>
                      <a:r>
                        <a:rPr lang="ru-RU" dirty="0" smtClean="0"/>
                        <a:t>,</a:t>
                      </a:r>
                    </a:p>
                    <a:p>
                      <a:r>
                        <a:rPr lang="ru-RU" dirty="0" smtClean="0"/>
                        <a:t>А в ножки </a:t>
                      </a:r>
                      <a:r>
                        <a:rPr lang="ru-RU" dirty="0" err="1" smtClean="0"/>
                        <a:t>ходушечки</a:t>
                      </a:r>
                      <a:r>
                        <a:rPr lang="ru-RU" dirty="0" smtClean="0"/>
                        <a:t>,</a:t>
                      </a:r>
                    </a:p>
                    <a:p>
                      <a:r>
                        <a:rPr lang="ru-RU" dirty="0" smtClean="0"/>
                        <a:t>А в роток говорок,</a:t>
                      </a:r>
                    </a:p>
                    <a:p>
                      <a:r>
                        <a:rPr lang="ru-RU" dirty="0" smtClean="0"/>
                        <a:t>А в головку </a:t>
                      </a:r>
                      <a:r>
                        <a:rPr lang="ru-RU" dirty="0" err="1" smtClean="0"/>
                        <a:t>разумок</a:t>
                      </a:r>
                      <a:r>
                        <a:rPr lang="ru-RU" dirty="0" smtClean="0"/>
                        <a:t>.</a:t>
                      </a:r>
                    </a:p>
                    <a:p>
                      <a:r>
                        <a:rPr lang="ru-RU" dirty="0" smtClean="0"/>
                        <a:t>Спят медведи и слоны,</a:t>
                      </a:r>
                    </a:p>
                    <a:p>
                      <a:r>
                        <a:rPr lang="ru-RU" dirty="0" smtClean="0"/>
                        <a:t>Заяц спит и ежик.</a:t>
                      </a:r>
                    </a:p>
                    <a:p>
                      <a:r>
                        <a:rPr lang="ru-RU" dirty="0" smtClean="0"/>
                        <a:t>Все давно уж спать должны,</a:t>
                      </a:r>
                    </a:p>
                    <a:p>
                      <a:r>
                        <a:rPr lang="ru-RU" dirty="0" smtClean="0"/>
                        <a:t>Наши дети тоже.»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935535"/>
            <a:ext cx="1496675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988840"/>
            <a:ext cx="1493837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3615" y="4725144"/>
            <a:ext cx="1493837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4686922"/>
            <a:ext cx="1493837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923582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125</TotalTime>
  <Words>709</Words>
  <Application>Microsoft Office PowerPoint</Application>
  <PresentationFormat>Экран (4:3)</PresentationFormat>
  <Paragraphs>157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galina2703 alisultanova</dc:creator>
  <cp:lastModifiedBy>galina2703 alisultanova</cp:lastModifiedBy>
  <cp:revision>23</cp:revision>
  <dcterms:created xsi:type="dcterms:W3CDTF">2023-03-14T07:55:14Z</dcterms:created>
  <dcterms:modified xsi:type="dcterms:W3CDTF">2023-03-24T03:25:04Z</dcterms:modified>
</cp:coreProperties>
</file>