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5" r:id="rId4"/>
    <p:sldId id="270" r:id="rId5"/>
    <p:sldId id="266" r:id="rId6"/>
    <p:sldId id="272" r:id="rId7"/>
    <p:sldId id="273" r:id="rId8"/>
    <p:sldId id="267" r:id="rId9"/>
    <p:sldId id="261" r:id="rId10"/>
    <p:sldId id="274" r:id="rId11"/>
    <p:sldId id="263" r:id="rId12"/>
    <p:sldId id="275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Загрузки\i (2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9601" y="5257800"/>
            <a:ext cx="85343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У весны работы много, помогают ей лучи</a:t>
            </a:r>
            <a:b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</a:b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        Дружно гонят по дорогам говорливые ручьи</a:t>
            </a:r>
            <a:b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</a:b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       У весны забот немало, но дела идут на лад.</a:t>
            </a:r>
            <a:b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</a:b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        Изумрудным поле стало и сады в цвету стоят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Загрузки\1300711746_2011-03-21_154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4419600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GPresquire" pitchFamily="2" charset="0"/>
              </a:rPr>
              <a:t>Символом Первомая является Майское дерево, которое посвящается земледелию и воскрешению образа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GPresquire" pitchFamily="2" charset="0"/>
              </a:rPr>
              <a:t>Древа мира.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GPresquire" pitchFamily="2" charset="0"/>
              </a:rPr>
              <a:t>Оно олицетворяет жизнь, цветение, весеннее плодородие, здоровье.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AGPresquire" pitchFamily="2" charset="0"/>
              </a:rPr>
              <a:t>Майское дерево символизирует мировую ось, вокруг которой вращается вселенная. Дерево без листьев  — символ изменений. Ленточки — семь цветов радуги, которая появляется после дождя во время солнца и приносит урожайную погоду. 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AGPresquire" pitchFamily="2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ru-RU" sz="2000" b="1" i="1" dirty="0">
                <a:latin typeface="AGPresquire" pitchFamily="2" charset="0"/>
              </a:rPr>
              <a:t>	</a:t>
            </a:r>
          </a:p>
          <a:p>
            <a:pPr algn="just">
              <a:lnSpc>
                <a:spcPct val="150000"/>
              </a:lnSpc>
              <a:defRPr/>
            </a:pP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  <p:pic>
        <p:nvPicPr>
          <p:cNvPr id="27650" name="Picture 2" descr="Картинка 88 из 23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8545">
            <a:off x="6667061" y="389886"/>
            <a:ext cx="2505788" cy="62842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2" descr="Картинка 163 из 26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4637">
            <a:off x="4395137" y="310098"/>
            <a:ext cx="1948378" cy="41082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Загрузки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Загрузки\ram_AD_4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533400"/>
            <a:ext cx="4572000" cy="4495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А как трудишься ты?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Что умеешь делать?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А как отдыхаешь?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D:\Загрузки\498e0c2b61b5f5ea81d5e64343511e6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00" y="0"/>
            <a:ext cx="5029200" cy="6858000"/>
          </a:xfrm>
          <a:prstGeom prst="rect">
            <a:avLst/>
          </a:prstGeom>
          <a:noFill/>
        </p:spPr>
      </p:pic>
      <p:pic>
        <p:nvPicPr>
          <p:cNvPr id="3076" name="Picture 4" descr="D:\Загрузки\trud_ludej_osenu_kartinki_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191000" cy="3276600"/>
          </a:xfrm>
          <a:prstGeom prst="rect">
            <a:avLst/>
          </a:prstGeom>
          <a:noFill/>
        </p:spPr>
      </p:pic>
      <p:pic>
        <p:nvPicPr>
          <p:cNvPr id="3077" name="Picture 5" descr="D:\Загрузки\4(1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40554"/>
            <a:ext cx="4267200" cy="3517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Загрузки\1294856_ramka-dlya-fotoshopa-smeshari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762000"/>
            <a:ext cx="5181600" cy="388620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Ребята какое сейчас время года?</a:t>
            </a:r>
            <a:b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</a:b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А кто назовет весенние месяца?  </a:t>
            </a:r>
            <a:b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Ребята а почему даты отмечены в календаре красным цветом, вы знаете?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/>
            </a:r>
            <a:b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</a:b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Так вот ребята, сегодня мы поговорим о весеннем  майском празднике – </a:t>
            </a:r>
            <a:r>
              <a:rPr lang="ru-RU" sz="22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празднике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 1 Мая. 1 Мая  красный день календаря – значит он выходной.</a:t>
            </a:r>
            <a:endParaRPr lang="ru-RU" sz="2200" b="1" dirty="0">
              <a:solidFill>
                <a:schemeClr val="accent5">
                  <a:lumMod val="50000"/>
                </a:schemeClr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pic>
        <p:nvPicPr>
          <p:cNvPr id="1028" name="Picture 4" descr="D:\Загрузки\25436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3276600"/>
            <a:ext cx="1981200" cy="3581400"/>
          </a:xfrm>
          <a:prstGeom prst="rect">
            <a:avLst/>
          </a:prstGeom>
          <a:noFill/>
        </p:spPr>
      </p:pic>
      <p:pic>
        <p:nvPicPr>
          <p:cNvPr id="1027" name="Picture 3" descr="D:\Загрузки\ма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2209800" cy="3286125"/>
          </a:xfrm>
          <a:prstGeom prst="rect">
            <a:avLst/>
          </a:prstGeom>
          <a:noFill/>
        </p:spPr>
      </p:pic>
      <p:pic>
        <p:nvPicPr>
          <p:cNvPr id="1029" name="Picture 5" descr="D:\Загрузки\мар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1"/>
            <a:ext cx="1981200" cy="3505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Загрузки\img15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Загрузки\0fb85f8f993e2ac67ee5321a607d74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429000"/>
            <a:ext cx="4724400" cy="3429000"/>
          </a:xfrm>
          <a:prstGeom prst="rect">
            <a:avLst/>
          </a:prstGeom>
          <a:noFill/>
        </p:spPr>
      </p:pic>
      <p:pic>
        <p:nvPicPr>
          <p:cNvPr id="4099" name="Picture 3" descr="D:\Загрузки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0"/>
            <a:ext cx="4724400" cy="3429000"/>
          </a:xfrm>
          <a:prstGeom prst="rect">
            <a:avLst/>
          </a:prstGeom>
          <a:noFill/>
        </p:spPr>
      </p:pic>
      <p:pic>
        <p:nvPicPr>
          <p:cNvPr id="4100" name="Picture 4" descr="D:\Загрузки\a5c3c27e37a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Загрузки\slide_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D:\Загрузки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1" y="6172200"/>
            <a:ext cx="42672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Загрузки\1174269495_cha02_kopatich_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81600" y="2057400"/>
            <a:ext cx="3962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22325" y="304800"/>
            <a:ext cx="7521575" cy="603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152400" y="304800"/>
            <a:ext cx="8686800" cy="4648200"/>
          </a:xfrm>
        </p:spPr>
        <p:txBody>
          <a:bodyPr/>
          <a:lstStyle/>
          <a:p>
            <a:pPr eaLnBrk="1" hangingPunct="1"/>
            <a:r>
              <a:rPr lang="ru-RU" sz="4000" dirty="0" err="1" smtClean="0">
                <a:solidFill>
                  <a:schemeClr val="tx2">
                    <a:lumMod val="75000"/>
                  </a:schemeClr>
                </a:solidFill>
              </a:rPr>
              <a:t>Первома́й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— другие названия: День труда, День весны, Праздник весны и труда (в Российской Федерации), День международной солидарности трудящихся — отмечается в 142 странах и территориях мира 1 мая или в первый понедельник мая. </a:t>
            </a:r>
          </a:p>
        </p:txBody>
      </p:sp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2438400"/>
            <a:ext cx="4724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47800" y="4805362"/>
            <a:ext cx="40386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67600" y="4800600"/>
            <a:ext cx="1676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70525" y="4800600"/>
            <a:ext cx="20955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D:\Загрузки\6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-685800" y="3810000"/>
            <a:ext cx="32766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Загрузки\1174269495_cha02_kopatich_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325" y="152400"/>
            <a:ext cx="7521575" cy="152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228600" y="0"/>
            <a:ext cx="4191000" cy="4800600"/>
          </a:xfrm>
        </p:spPr>
        <p:txBody>
          <a:bodyPr>
            <a:normAutofit lnSpcReduction="10000"/>
          </a:bodyPr>
          <a:lstStyle/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1 мая 1886 года американские рабочие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организовали забастовку, выдвинув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требование 8-часового рабочего дня.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Забастовка и сопутствующая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демонстрация закончились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кровопролитным столкновением с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полицией.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Впервые день международной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солидарности трудящихся был отмечен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в 1890 году в Австро-Венгрии, Бельгии,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Германии, Дании, Испании, Италии,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США, Норвегии, Франции, Швеции и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некоторых других странах.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Долгое время Первомай был символом</a:t>
            </a:r>
          </a:p>
          <a:p>
            <a:pPr algn="just" eaLnBrk="1" hangingPunct="1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революции.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4038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0"/>
            <a:ext cx="4800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Загрузки\slide_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D:\Загрузки\1maya__20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685800"/>
            <a:ext cx="2133600" cy="2209800"/>
          </a:xfrm>
          <a:prstGeom prst="rect">
            <a:avLst/>
          </a:prstGeom>
          <a:noFill/>
        </p:spPr>
      </p:pic>
      <p:pic>
        <p:nvPicPr>
          <p:cNvPr id="6148" name="Picture 4" descr="D:\Загрузки\134139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6668" y="3733800"/>
            <a:ext cx="3407332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Загрузки\im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136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 </vt:lpstr>
      <vt:lpstr>Ребята какое сейчас время года? А кто назовет весенние месяца?   Ребята а почему даты отмечены в календаре красным цветом, вы знаете? Так вот ребята, сегодня мы поговорим о весеннем  майском празднике – празднике 1 Мая. 1 Мая  красный день календаря – значит он выходной.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А как трудишься ты? Что умеешь делать? А как отдыхаешь?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38</cp:revision>
  <dcterms:created xsi:type="dcterms:W3CDTF">2017-04-22T17:10:39Z</dcterms:created>
  <dcterms:modified xsi:type="dcterms:W3CDTF">2023-05-08T16:45:12Z</dcterms:modified>
</cp:coreProperties>
</file>