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>
        <p:scale>
          <a:sx n="58" d="100"/>
          <a:sy n="58" d="100"/>
        </p:scale>
        <p:origin x="-158" y="-5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98778-01C6-403E-8310-C29DDB683865}" type="datetimeFigureOut">
              <a:rPr lang="ru-RU" smtClean="0"/>
              <a:t>08.05.2023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EEA54-7FE5-4E75-A262-E4CB937019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44602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98778-01C6-403E-8310-C29DDB683865}" type="datetimeFigureOut">
              <a:rPr lang="ru-RU" smtClean="0"/>
              <a:t>08.05.2023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EEA54-7FE5-4E75-A262-E4CB937019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49535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98778-01C6-403E-8310-C29DDB683865}" type="datetimeFigureOut">
              <a:rPr lang="ru-RU" smtClean="0"/>
              <a:t>08.05.2023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EEA54-7FE5-4E75-A262-E4CB937019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62608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98778-01C6-403E-8310-C29DDB683865}" type="datetimeFigureOut">
              <a:rPr lang="ru-RU" smtClean="0"/>
              <a:t>08.05.2023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EEA54-7FE5-4E75-A262-E4CB937019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0446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98778-01C6-403E-8310-C29DDB683865}" type="datetimeFigureOut">
              <a:rPr lang="ru-RU" smtClean="0"/>
              <a:t>08.05.2023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EEA54-7FE5-4E75-A262-E4CB937019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7075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98778-01C6-403E-8310-C29DDB683865}" type="datetimeFigureOut">
              <a:rPr lang="ru-RU" smtClean="0"/>
              <a:t>08.05.2023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EEA54-7FE5-4E75-A262-E4CB937019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3899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98778-01C6-403E-8310-C29DDB683865}" type="datetimeFigureOut">
              <a:rPr lang="ru-RU" smtClean="0"/>
              <a:t>08.05.2023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EEA54-7FE5-4E75-A262-E4CB937019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21636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98778-01C6-403E-8310-C29DDB683865}" type="datetimeFigureOut">
              <a:rPr lang="ru-RU" smtClean="0"/>
              <a:t>08.05.2023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EEA54-7FE5-4E75-A262-E4CB937019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1221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98778-01C6-403E-8310-C29DDB683865}" type="datetimeFigureOut">
              <a:rPr lang="ru-RU" smtClean="0"/>
              <a:t>08.05.2023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EEA54-7FE5-4E75-A262-E4CB937019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8664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98778-01C6-403E-8310-C29DDB683865}" type="datetimeFigureOut">
              <a:rPr lang="ru-RU" smtClean="0"/>
              <a:t>08.05.2023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EEA54-7FE5-4E75-A262-E4CB937019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36101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98778-01C6-403E-8310-C29DDB683865}" type="datetimeFigureOut">
              <a:rPr lang="ru-RU" smtClean="0"/>
              <a:t>08.05.2023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EEA54-7FE5-4E75-A262-E4CB937019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7481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698778-01C6-403E-8310-C29DDB683865}" type="datetimeFigureOut">
              <a:rPr lang="ru-RU" smtClean="0"/>
              <a:t>08.05.2023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0EEA54-7FE5-4E75-A262-E4CB937019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830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5" Type="http://schemas.openxmlformats.org/officeDocument/2006/relationships/image" Target="../media/image4.jpeg"/><Relationship Id="rId10" Type="http://schemas.openxmlformats.org/officeDocument/2006/relationships/image" Target="../media/image9.jp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82389" y="484095"/>
            <a:ext cx="8861612" cy="1860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endParaRPr lang="ru-RU" sz="1400" dirty="0" smtClean="0">
              <a:solidFill>
                <a:srgbClr val="111111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endParaRPr lang="ru-RU" sz="1400" dirty="0">
              <a:solidFill>
                <a:srgbClr val="111111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endParaRPr lang="ru-RU" sz="1400" dirty="0" smtClean="0">
              <a:solidFill>
                <a:srgbClr val="111111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30275" y="892885"/>
            <a:ext cx="9550101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ТЕМА: «Приобщение 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детей к истокам 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казачьей культуры, 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через 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дидактические 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игры»</a:t>
            </a:r>
            <a:endParaRPr lang="ru-RU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anose="02020603050405020304" pitchFamily="18" charset="0"/>
              </a:rPr>
              <a:t>Цель: 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приобщать детей к социокультурным ценностям </a:t>
            </a:r>
            <a:r>
              <a:rPr lang="ru-RU" sz="2400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казакчов</a:t>
            </a:r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посредством </a:t>
            </a:r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дидактических игр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</a:t>
            </a:r>
            <a:r>
              <a:rPr lang="ru-RU" sz="2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дидактических игр </a:t>
            </a:r>
            <a: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заключается в знакомстве детей через игру с элементами материальной культуры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включает в себя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с жилищем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предметами быта, одеждой, орудиями труда, помогает воспитывать патриотизм и уважение к </a:t>
            </a:r>
            <a:r>
              <a:rPr lang="ru-RU" sz="20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социо</a:t>
            </a:r>
            <a: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культурным ценностям казачьего народа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0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9874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63071" y="147918"/>
            <a:ext cx="10818735" cy="66877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Дидактическая игра «Одень казака и казачку»</a:t>
            </a:r>
            <a:endParaRPr lang="ru-RU" sz="1600" b="1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</a:pPr>
            <a:r>
              <a:rPr lang="ru-RU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1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знаний детей об </a:t>
            </a:r>
            <a:r>
              <a:rPr lang="ru-RU" sz="1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одежде казаков.</a:t>
            </a:r>
          </a:p>
          <a:p>
            <a:pPr algn="just">
              <a:lnSpc>
                <a:spcPct val="107000"/>
              </a:lnSpc>
            </a:pPr>
            <a:r>
              <a:rPr lang="ru-RU" sz="1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sz="1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 </a:t>
            </a:r>
            <a:r>
              <a:rPr lang="ru-RU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Способствовать овладению знаний детей, об одежде казаков, её назначении, названии, разных её частях;</a:t>
            </a:r>
          </a:p>
          <a:p>
            <a:pPr algn="just">
              <a:lnSpc>
                <a:spcPct val="107000"/>
              </a:lnSpc>
            </a:pPr>
            <a:r>
              <a:rPr lang="ru-RU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Способствовать развитию интереса у детей к национальным костюмам, орнаменту на одежде;</a:t>
            </a:r>
          </a:p>
          <a:p>
            <a:pPr algn="just"/>
            <a:r>
              <a:rPr lang="ru-RU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Способствовать развитию внимания, мышления, кругозору;</a:t>
            </a:r>
          </a:p>
          <a:p>
            <a:pPr algn="just"/>
            <a:r>
              <a:rPr lang="ru-RU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Обогащать словарный </a:t>
            </a:r>
            <a:r>
              <a:rPr lang="ru-RU" sz="1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запас.</a:t>
            </a:r>
            <a:endParaRPr lang="ru-RU" sz="16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Материал:</a:t>
            </a:r>
            <a:endParaRPr lang="ru-RU" sz="1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Две бумажные куклы – казак и казачка;</a:t>
            </a:r>
          </a:p>
          <a:p>
            <a:pPr algn="just"/>
            <a:r>
              <a:rPr lang="ru-RU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Различные модели одежды, обуви и головных уборов казака;</a:t>
            </a:r>
          </a:p>
          <a:p>
            <a:pPr algn="just"/>
            <a:r>
              <a:rPr lang="ru-RU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Различные модели одежды и аксессуаров – казачки.</a:t>
            </a:r>
          </a:p>
          <a:p>
            <a:pPr algn="just"/>
            <a:r>
              <a:rPr lang="ru-RU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 первый:</a:t>
            </a:r>
            <a:endParaRPr lang="ru-RU" sz="1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делает описание элементов женской и мужской казачьей одежды. Дети, узнав одежду по описанию, подбирают соответствующею модель и называют название одежды, казака и казачки.</a:t>
            </a:r>
          </a:p>
          <a:p>
            <a:pPr algn="just"/>
            <a:r>
              <a:rPr lang="ru-RU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Второй вариант:</a:t>
            </a:r>
            <a:endParaRPr lang="ru-RU" sz="1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предлагает детям найти «Парочку» (так на Дону назывался комплект женской одежды, состоящий из юбки и кофты). Дети подбирают комплект одежды и «одевают» казачку – Аксинью</a:t>
            </a:r>
          </a:p>
          <a:p>
            <a:pPr algn="just"/>
            <a:r>
              <a:rPr lang="ru-RU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Третий вариант:</a:t>
            </a:r>
            <a:endParaRPr lang="ru-RU" sz="1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предлагает детям найти служебную одежду казака: шаровары, бешмет (аналог рубахи – гимнастёрки, сапоги, фуражку, и одеть казака. Дети составляют комплект служебной одежды, и одевают казак – Григория.</a:t>
            </a:r>
          </a:p>
          <a:p>
            <a:pPr algn="just"/>
            <a:r>
              <a:rPr lang="ru-RU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Четвёртый вариант:</a:t>
            </a:r>
            <a:endParaRPr lang="ru-RU" sz="1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предлагает детям найти основные элементы мужского казачьего костюма и назвать их. Дети находят основные элементы казачьего костюма и называют их названия.</a:t>
            </a:r>
          </a:p>
          <a:p>
            <a:pPr algn="just"/>
            <a:r>
              <a:rPr lang="ru-RU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Пятый вариант:</a:t>
            </a:r>
            <a:endParaRPr lang="ru-RU" sz="1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предлагает детям рассказать, из чего состоит женский казачий костюм, и найти его элементы. Дети показываю элементы женского казачьего костюма и называю их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ru-RU" sz="1050" b="1" dirty="0">
              <a:solidFill>
                <a:srgbClr val="7030A0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ru-RU" sz="1050" dirty="0">
              <a:solidFill>
                <a:srgbClr val="7030A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5425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Рисунок 5" descr="https://www.maam.ru/upload/blogs/detsad-526578-1608023679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280360" y="3429000"/>
            <a:ext cx="2921129" cy="1650579"/>
          </a:xfrm>
          <a:prstGeom prst="rect">
            <a:avLst/>
          </a:prstGeom>
          <a:noFill/>
          <a:ln w="28575">
            <a:solidFill>
              <a:srgbClr val="FFFF00"/>
            </a:solidFill>
          </a:ln>
        </p:spPr>
      </p:pic>
      <p:pic>
        <p:nvPicPr>
          <p:cNvPr id="7" name="Рисунок 6" descr="https://www.maam.ru/upload/blogs/detsad-526578-1608023690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52434" y="3465277"/>
            <a:ext cx="2879965" cy="1578024"/>
          </a:xfrm>
          <a:prstGeom prst="rect">
            <a:avLst/>
          </a:prstGeom>
          <a:noFill/>
          <a:ln w="28575">
            <a:solidFill>
              <a:srgbClr val="FFFF00"/>
            </a:solidFill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68439" y="351611"/>
            <a:ext cx="2247954" cy="2282267"/>
          </a:xfrm>
          <a:prstGeom prst="rect">
            <a:avLst/>
          </a:prstGeom>
          <a:ln w="28575">
            <a:solidFill>
              <a:srgbClr val="FFFF00"/>
            </a:solidFill>
          </a:ln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1341" y="356875"/>
            <a:ext cx="2298646" cy="2241180"/>
          </a:xfrm>
          <a:prstGeom prst="rect">
            <a:avLst/>
          </a:prstGeom>
          <a:ln w="28575">
            <a:solidFill>
              <a:srgbClr val="FFFF00"/>
            </a:solidFill>
          </a:ln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4664" y="282045"/>
            <a:ext cx="2298646" cy="2282267"/>
          </a:xfrm>
          <a:prstGeom prst="rect">
            <a:avLst/>
          </a:prstGeom>
          <a:ln w="28575">
            <a:solidFill>
              <a:srgbClr val="FFFF00"/>
            </a:solidFill>
          </a:ln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188165" y="2846357"/>
            <a:ext cx="2371226" cy="2411443"/>
          </a:xfrm>
          <a:prstGeom prst="rect">
            <a:avLst/>
          </a:prstGeom>
          <a:ln w="28575">
            <a:solidFill>
              <a:srgbClr val="FFFF00"/>
            </a:solidFill>
          </a:ln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362113" y="351611"/>
            <a:ext cx="2462430" cy="2282267"/>
          </a:xfrm>
          <a:prstGeom prst="rect">
            <a:avLst/>
          </a:prstGeom>
          <a:ln w="28575">
            <a:solidFill>
              <a:srgbClr val="FFFF00"/>
            </a:solidFill>
          </a:ln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5731" y="3248924"/>
            <a:ext cx="2496868" cy="1872651"/>
          </a:xfrm>
          <a:prstGeom prst="rect">
            <a:avLst/>
          </a:prstGeom>
          <a:ln w="28575">
            <a:solidFill>
              <a:srgbClr val="FFFF00"/>
            </a:solidFill>
          </a:ln>
        </p:spPr>
      </p:pic>
    </p:spTree>
    <p:extLst>
      <p:ext uri="{BB962C8B-B14F-4D97-AF65-F5344CB8AC3E}">
        <p14:creationId xmlns:p14="http://schemas.microsoft.com/office/powerpoint/2010/main" val="2620650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119718" y="121024"/>
            <a:ext cx="5121677" cy="14096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endParaRPr lang="ru-RU" sz="2000" b="1" dirty="0" smtClean="0">
              <a:solidFill>
                <a:srgbClr val="F43DC3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ru-RU" sz="2000" b="1" dirty="0">
              <a:solidFill>
                <a:srgbClr val="F43DC3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ru-RU" sz="2000" b="1" dirty="0" smtClean="0">
              <a:solidFill>
                <a:srgbClr val="F43DC3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46673" y="408407"/>
            <a:ext cx="10561704" cy="5333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b="1" kern="18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Дидактическая игра «Казачья горница»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обобщить и систематизировать знания детей о культуре и быте </a:t>
            </a: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казаков</a:t>
            </a: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</a:t>
            </a: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познавательный интерес к традициям, и народным истокам  казачества; расширять словарный запас, обозначающий название предметов казачьей горницы.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 представлена в виде ширмы-раскладушки.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игре прилагаются </a:t>
            </a:r>
            <a:r>
              <a:rPr lang="ru-RU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заломинированные</a:t>
            </a:r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картинки-атрибуты казачьего </a:t>
            </a:r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быта: </a:t>
            </a: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печь</a:t>
            </a:r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мебель</a:t>
            </a: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половики, посуда, продукты и др.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раскладывают предметы на белом фоне "горницы", составляя самостоятельно расположение предметов быта казачьей горницы в курене, называют предмет и куда его необходимо </a:t>
            </a:r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поместить в</a:t>
            </a: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горницу или на кухню.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Изображение предметов  можно менять и добавлять по желанию: тематика праздников казаков, времена года и пр. Можно добавить изображения "казаков"</a:t>
            </a:r>
            <a:r>
              <a:rPr lang="ru-RU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(членов семьи)</a:t>
            </a: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в виде плоскостных кукол.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1000" kern="1800" dirty="0">
              <a:solidFill>
                <a:srgbClr val="7030A0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1000" kern="1800" dirty="0" smtClean="0">
              <a:solidFill>
                <a:srgbClr val="7030A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1000" kern="1800" dirty="0">
              <a:solidFill>
                <a:srgbClr val="333333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 descr="Дидактическая игра «Казачья горница»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162594" y="4897491"/>
            <a:ext cx="2913297" cy="1605463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</p:pic>
      <p:pic>
        <p:nvPicPr>
          <p:cNvPr id="8" name="Рисунок 7" descr="https://www.maam.ru/upload/blogs/detsad-1365140-1667761896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517315" y="4897491"/>
            <a:ext cx="2797036" cy="1573305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</p:pic>
      <p:pic>
        <p:nvPicPr>
          <p:cNvPr id="9" name="Рисунок 8" descr="https://www.maam.ru/upload/blogs/detsad-1365140-1667761915.jp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67"/>
          <a:stretch/>
        </p:blipFill>
        <p:spPr bwMode="auto">
          <a:xfrm>
            <a:off x="7625147" y="4869128"/>
            <a:ext cx="2810435" cy="1573305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3250969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804710" y="335845"/>
            <a:ext cx="10582579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 «Детям о казаках» </a:t>
            </a:r>
          </a:p>
          <a:p>
            <a:pPr algn="just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 с историей, культурой и бытом казаков</a:t>
            </a:r>
          </a:p>
          <a:p>
            <a:pPr algn="just"/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 algn="just"/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Познакомить с национальной одеждой казаков, особенностями ведения хозяйства, внутренним убранством куреня </a:t>
            </a:r>
          </a:p>
          <a:p>
            <a:pPr algn="just"/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Способствовать развитию речи, логического мышления.</a:t>
            </a:r>
          </a:p>
          <a:p>
            <a:pPr algn="just"/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Воспитывать интерес и уважение к культуре казачества.</a:t>
            </a:r>
          </a:p>
          <a:p>
            <a:pPr algn="just"/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Материалы и оборудование:</a:t>
            </a:r>
          </a:p>
          <a:p>
            <a:pPr algn="just"/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Большие карты, в центре которых изображены казак, казачка, курень, кухня, подворье.</a:t>
            </a:r>
            <a:endParaRPr lang="ru-RU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Маленькие карточки с изображением отдельных предметов: кухонной утвари, предметов национальных костюмов казака и казачки, внутреннего убранства куреня, животных и птиц подворья.</a:t>
            </a:r>
          </a:p>
          <a:p>
            <a:pPr algn="just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 игры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/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вариант: </a:t>
            </a:r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Ведущий достает карточку из мешочка и показывает детям. Дети рассматривают изображение на карточке и кладут ее в соответствии с темой, закрывая свободные квадраты на больших картах (по типу лото) </a:t>
            </a:r>
          </a:p>
          <a:p>
            <a:pPr algn="just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вариант: </a:t>
            </a:r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Ведущий достает карточку из мешочка и показывает детям. Дети рассматривают изображение на карточке и кладут ее в соответствии с темой, закрывая свободные квадраты на больших картах. Дают название предмета или одежды и определяют его назначение. </a:t>
            </a:r>
          </a:p>
          <a:p>
            <a:pPr algn="just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вариант: </a:t>
            </a:r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делятся на 2 команды, им раздаются большие карты, ведущий загадывает загадку, отгадавший получает маленькую карточку с изображением отгадки. Не отгадавшая загадку команда пропускает ход. Побеждает та команда, которая первой закрыла все пустые клетки на больших картах.</a:t>
            </a:r>
            <a:endParaRPr lang="ru-RU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8277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</TotalTime>
  <Words>266</Words>
  <Application>Microsoft Office PowerPoint</Application>
  <PresentationFormat>Произвольный</PresentationFormat>
  <Paragraphs>54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Tecyno789</dc:creator>
  <cp:lastModifiedBy>Admin</cp:lastModifiedBy>
  <cp:revision>11</cp:revision>
  <dcterms:created xsi:type="dcterms:W3CDTF">2023-05-08T09:16:23Z</dcterms:created>
  <dcterms:modified xsi:type="dcterms:W3CDTF">2023-05-08T13:38:07Z</dcterms:modified>
</cp:coreProperties>
</file>