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2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0" r:id="rId13"/>
    <p:sldId id="266" r:id="rId14"/>
    <p:sldId id="267" r:id="rId15"/>
    <p:sldId id="269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DDABC7-8BE5-490E-8CBD-1E219AFF917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8D0C376-97F4-4054-A918-BC4F64C9F51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266429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Презентация для детей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«Дымковская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глиняная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игрушка»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581128"/>
            <a:ext cx="4104456" cy="1368152"/>
          </a:xfrm>
        </p:spPr>
        <p:txBody>
          <a:bodyPr>
            <a:normAutofit fontScale="70000" lnSpcReduction="20000"/>
          </a:bodyPr>
          <a:lstStyle/>
          <a:p>
            <a:pPr marL="252000" lvl="0" algn="r"/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Воспитатель ГБДОУ №71</a:t>
            </a:r>
          </a:p>
          <a:p>
            <a:pPr marL="252000" lvl="0" algn="r"/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Калининского района</a:t>
            </a:r>
          </a:p>
          <a:p>
            <a:pPr marL="252000" lvl="0" algn="r"/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Санкт-Петербурга</a:t>
            </a:r>
          </a:p>
          <a:p>
            <a:pPr marL="252000" lvl="0" algn="r"/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Каверзнева Наталья Вячеславовна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6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</a:rPr>
              <a:t>Государственное бюджетное дошкольное образовательное учреждение детский сад № 71 </a:t>
            </a:r>
            <a:r>
              <a:rPr lang="ru-RU" sz="1400" b="1" i="1" dirty="0" err="1" smtClean="0">
                <a:solidFill>
                  <a:srgbClr val="002060"/>
                </a:solidFill>
              </a:rPr>
              <a:t>общеразвивающего</a:t>
            </a:r>
            <a:r>
              <a:rPr lang="ru-RU" sz="1400" b="1" i="1" dirty="0" smtClean="0">
                <a:solidFill>
                  <a:srgbClr val="002060"/>
                </a:solidFill>
              </a:rPr>
              <a:t> вида с приоритетным осуществлением деятельности по физическому развитию детей Калининского района                                                                                                                                                     Санкт-Петербурга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99293" y="6198990"/>
            <a:ext cx="3145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Санкт-Петербург 2023 год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Picture 5" descr="дым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05064"/>
            <a:ext cx="3024510" cy="2093182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16024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 игрушки выходят – просто загляденье!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788024" y="4682533"/>
            <a:ext cx="4032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Дымковский индюк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хорош!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Лучше в мире не найдешь!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Красный, синий, золотой –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вот какой весь расписной!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72816"/>
            <a:ext cx="2339222" cy="2945532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  <p:pic>
        <p:nvPicPr>
          <p:cNvPr id="8" name="Picture 6" descr="http://www.craftburg.ru/media/catalog/product/cache/1/image/650x/17f82f742ffe127f42dca9de82fb58b1/i/m/img_1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04864"/>
            <a:ext cx="3528392" cy="3754609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9"/>
            <a:ext cx="381642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Олень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–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золотые рожки!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На груди полосы и горошки!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908720"/>
            <a:ext cx="2619375" cy="4857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4" name="Рисунок 3" descr="d33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916832"/>
            <a:ext cx="4857784" cy="4429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По двору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дымковский петух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шагает.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Курочек он охраняет!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8" descr="https://cs6.livemaster.ru/storage/ca/3d/3962ecf03373d1392848787739p3.jpg"/>
          <p:cNvPicPr>
            <a:picLocks noChangeAspect="1" noChangeArrowheads="1"/>
          </p:cNvPicPr>
          <p:nvPr/>
        </p:nvPicPr>
        <p:blipFill>
          <a:blip r:embed="rId2" cstate="print"/>
          <a:srcRect l="29939" t="15166" r="22618" b="6668"/>
          <a:stretch>
            <a:fillRect/>
          </a:stretch>
        </p:blipFill>
        <p:spPr bwMode="auto">
          <a:xfrm>
            <a:off x="827584" y="2060848"/>
            <a:ext cx="3312368" cy="4104456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052736"/>
            <a:ext cx="3602419" cy="5445224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32656"/>
            <a:ext cx="46085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Дымковская барышня</a:t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ходит не спеша.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Ею все любуются-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ах, как хороша!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3579812" cy="4286250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620688"/>
            <a:ext cx="3578225" cy="4320480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62464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Конь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 домчит до карусели.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На коня вскочил Емеля.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Улыбнулся, засвистал,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засвистал и поскакал!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Picture 9" descr="1470_2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3456384" cy="3888432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124744"/>
            <a:ext cx="3672408" cy="5256583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69e4f52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2276872"/>
            <a:ext cx="3749402" cy="3599426"/>
          </a:xfrm>
          <a:prstGeom prst="rect">
            <a:avLst/>
          </a:prstGeom>
          <a:ln w="762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Содержимое 3" descr="карусель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1628800"/>
            <a:ext cx="4214842" cy="4525963"/>
          </a:xfrm>
          <a:prstGeom prst="rect">
            <a:avLst/>
          </a:prstGeom>
          <a:ln w="762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83568" y="260648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Еле-еле, еле-еле,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Закружились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карусели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, </a:t>
            </a: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А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 потом, потом, </a:t>
            </a: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П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отом – все бегом, </a:t>
            </a: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Б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егом, бегом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540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За студёною водицей 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Водоноска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 – молодица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Как лебёдушка плывёт.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Вёдра красные несёт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На коромысле не спеша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Посмотри, как хороша!!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Рисунок 2" descr="водоноск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31678" y="980728"/>
            <a:ext cx="3716785" cy="5184575"/>
          </a:xfrm>
          <a:prstGeom prst="rect">
            <a:avLst/>
          </a:prstGeom>
          <a:ln w="762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18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2970612"/>
            <a:ext cx="3363358" cy="3554732"/>
          </a:xfrm>
          <a:prstGeom prst="rect">
            <a:avLst/>
          </a:prstGeom>
          <a:ln w="762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Вот какие яркие , веселые, нарядные игрушки делают дымковские мастера!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848872" cy="4849961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dirty="0" smtClean="0"/>
              <a:t>Немного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944216"/>
          </a:xfrm>
        </p:spPr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Этот русский народный промысел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существует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более четырёхсот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лет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 слободе Дымково близ города Вятка (сейчас это город Киров). Отсюда и название – «дымковская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игрушка. В процессе приготовления игрушки были задействованы целые семьи – все вместе месили глину, лепили, сушили и обжигали получившиеся фигурки</a:t>
            </a:r>
            <a:r>
              <a:rPr lang="ru-RU" b="1" dirty="0" smtClean="0">
                <a:solidFill>
                  <a:srgbClr val="FFC000"/>
                </a:solidFill>
              </a:rPr>
              <a:t>.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23728" y="3356992"/>
            <a:ext cx="4896544" cy="3138702"/>
          </a:xfrm>
          <a:prstGeom prst="rect">
            <a:avLst/>
          </a:prstGeom>
          <a:ln w="381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404664"/>
            <a:ext cx="39604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Есть в России уголок,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Где из труб идёт дымок,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Оттого – то деревенька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Дымково зовётся.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Кто хоть раз попал туда –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Не забудет никогда,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Вспомнит – улыбнётся.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Знаменита деревушка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Яркой, глиняной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игрушкой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355976" y="4213829"/>
            <a:ext cx="4032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Веселит, ласкает взор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Пёстрый, радужный узор: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Клетки, кольца, завиточки.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Змейки, ленточки и точки.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Просто загляденье –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Всем на удивленье!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Рисунок 5" descr="лоо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4149080"/>
            <a:ext cx="2757686" cy="2407066"/>
          </a:xfrm>
          <a:prstGeom prst="rect">
            <a:avLst/>
          </a:prstGeom>
          <a:ln w="762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_origina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40152" y="260648"/>
            <a:ext cx="2808312" cy="3672408"/>
          </a:xfrm>
          <a:prstGeom prst="rect">
            <a:avLst/>
          </a:prstGeom>
          <a:ln w="762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11" descr="мастериц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2132856"/>
            <a:ext cx="4968552" cy="3816424"/>
          </a:xfrm>
          <a:prstGeom prst="rect">
            <a:avLst/>
          </a:prstGeom>
          <a:ln w="127000" cap="rnd">
            <a:solidFill>
              <a:schemeClr val="bg2">
                <a:lumMod val="5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55576" y="404664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И жили в этой слободе мастерицы, которые своими руками из глины делали волшебство – веселые расписные игрушки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Рисунок 5" descr="h-197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2924944"/>
            <a:ext cx="2808312" cy="2929199"/>
          </a:xfrm>
          <a:prstGeom prst="rect">
            <a:avLst/>
          </a:prstGeom>
          <a:ln w="762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дымковской игрушки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Дымковскую игрушку делают из ярко-красной глины, которую перемешивают с мелким коричневым речным песком. Из полученного материала лепят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фигурки.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Содержимое 3" descr="руки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67544" y="3501008"/>
            <a:ext cx="3868234" cy="2967764"/>
          </a:xfrm>
          <a:prstGeom prst="rect">
            <a:avLst/>
          </a:prstGeom>
          <a:ln w="762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01008"/>
            <a:ext cx="3744416" cy="2952328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548681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 Получившееся фигурки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сушат в течение от двух до пятидесяти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дней, а затем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обжигают 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в печи.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От огня и жара фигурка высохнет и станет твердой, как камень.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4558407" cy="3707261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72510" b="49095"/>
          <a:stretch>
            <a:fillRect/>
          </a:stretch>
        </p:blipFill>
        <p:spPr bwMode="auto">
          <a:xfrm>
            <a:off x="5364088" y="3068960"/>
            <a:ext cx="3333409" cy="3096344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36724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Остынет игрушка после печи – мастер красит ее всю в белый цвет.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3695328" cy="4424536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  <p:pic>
        <p:nvPicPr>
          <p:cNvPr id="5" name="Рисунок 4" descr="мел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836712"/>
            <a:ext cx="3960440" cy="5184576"/>
          </a:xfrm>
          <a:prstGeom prst="rect">
            <a:avLst/>
          </a:prstGeom>
          <a:ln w="762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7696200" cy="4608512"/>
          </a:xfrm>
          <a:prstGeom prst="rect">
            <a:avLst/>
          </a:prstGeom>
          <a:noFill/>
          <a:ln w="76200" cap="flat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39552" y="260648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Когда высохнет белая краска – начинается настоящее волшебство!...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Мастер берет яркие краски и начинает расписывать игрушку разноцветными узорами.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1мапр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196752"/>
            <a:ext cx="45720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404664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Узоры очень простые. Это прямые и волнистые линии, кружки и овалы, горошины и точки.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 Все цвета - яркие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578721" y="2315024"/>
            <a:ext cx="5354812" cy="326228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6" name="Рисунок 5" descr="s0804476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5636471" y="3293603"/>
            <a:ext cx="2191537" cy="432047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222</TotalTime>
  <Words>310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Тема1</vt:lpstr>
      <vt:lpstr>Презентация для детей  «Дымковская глиняная игрушка» </vt:lpstr>
      <vt:lpstr>Немного истории</vt:lpstr>
      <vt:lpstr>Слайд 3</vt:lpstr>
      <vt:lpstr>Слайд 4</vt:lpstr>
      <vt:lpstr>Изготовление дымковской игрушки</vt:lpstr>
      <vt:lpstr>Слайд 6</vt:lpstr>
      <vt:lpstr>Слайд 7</vt:lpstr>
      <vt:lpstr>Слайд 8</vt:lpstr>
      <vt:lpstr>Слайд 9</vt:lpstr>
      <vt:lpstr>А игрушки выходят – просто загляденье! </vt:lpstr>
      <vt:lpstr>Слайд 11</vt:lpstr>
      <vt:lpstr>Слайд 12</vt:lpstr>
      <vt:lpstr>Слайд 13</vt:lpstr>
      <vt:lpstr>Слайд 14</vt:lpstr>
      <vt:lpstr>Слайд 15</vt:lpstr>
      <vt:lpstr>Слайд 16</vt:lpstr>
      <vt:lpstr>Вот какие яркие , веселые, нарядные игрушки делают дымковские мастера!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  «Дымковская глиняная игрушка» </dc:title>
  <dc:creator>Admin</dc:creator>
  <cp:lastModifiedBy>Admin</cp:lastModifiedBy>
  <cp:revision>4</cp:revision>
  <dcterms:created xsi:type="dcterms:W3CDTF">2023-05-08T07:11:24Z</dcterms:created>
  <dcterms:modified xsi:type="dcterms:W3CDTF">2023-05-08T10:53:41Z</dcterms:modified>
</cp:coreProperties>
</file>