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66" r:id="rId6"/>
    <p:sldId id="259" r:id="rId7"/>
    <p:sldId id="260" r:id="rId8"/>
    <p:sldId id="261" r:id="rId9"/>
    <p:sldId id="262" r:id="rId10"/>
    <p:sldId id="263" r:id="rId11"/>
    <p:sldId id="264" r:id="rId12"/>
    <p:sldId id="288" r:id="rId13"/>
    <p:sldId id="265" r:id="rId14"/>
    <p:sldId id="268" r:id="rId15"/>
    <p:sldId id="269" r:id="rId16"/>
    <p:sldId id="270" r:id="rId17"/>
    <p:sldId id="271" r:id="rId18"/>
    <p:sldId id="289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82;&#1086;&#1084;&#1087;&#1083;&#1077;&#1082;&#1089;&#1085;&#1086;-&#1090;&#1077;&#1084;&#1072;&#1090;&#1080;&#1095;&#1077;&#1089;&#1082;&#1086;&#1077;%20&#1087;&#1083;&#1072;&#1085;..doc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&#1083;&#1080;&#1090;&#1077;&#1088;&#1072;&#1090;&#1091;&#1088;&#1072;.docx" TargetMode="External"/><Relationship Id="rId4" Type="http://schemas.openxmlformats.org/officeDocument/2006/relationships/hyperlink" Target="&#1055;&#1088;&#1086;&#1077;&#1082;&#1090;.doc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Творческий</a:t>
            </a:r>
            <a:r>
              <a:rPr lang="ru-RU" sz="60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проект: </a:t>
            </a:r>
            <a:r>
              <a:rPr lang="ru-RU" sz="6000" b="1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6000" b="1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6000" b="1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«В гостях у Зинаиды Александровой».</a:t>
            </a:r>
            <a:endParaRPr lang="ru-RU" sz="6000" b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>
                <a:hlinkClick r:id="rId3" action="ppaction://hlinkfile"/>
              </a:rPr>
              <a:t>Комплексно-тематическое планирование.</a:t>
            </a:r>
            <a:endParaRPr lang="ru-RU" dirty="0" smtClean="0"/>
          </a:p>
          <a:p>
            <a:r>
              <a:rPr lang="ru-RU" dirty="0" smtClean="0">
                <a:hlinkClick r:id="rId4" action="ppaction://hlinkfile"/>
              </a:rPr>
              <a:t>Планирование.</a:t>
            </a:r>
            <a:endParaRPr lang="ru-RU" dirty="0" smtClean="0"/>
          </a:p>
          <a:p>
            <a:r>
              <a:rPr lang="ru-RU" dirty="0" smtClean="0"/>
              <a:t>Обеспечение дидактическим материалом.</a:t>
            </a:r>
          </a:p>
          <a:p>
            <a:r>
              <a:rPr lang="ru-RU" dirty="0" smtClean="0">
                <a:hlinkClick r:id="rId5" action="ppaction://hlinkfile"/>
              </a:rPr>
              <a:t>Подбор литературы.</a:t>
            </a:r>
            <a:endParaRPr lang="ru-RU" dirty="0"/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285852" y="785794"/>
            <a:ext cx="6929486" cy="15716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Подготовительный</a:t>
            </a:r>
          </a:p>
          <a:p>
            <a:pPr algn="ctr" rtl="0"/>
            <a:r>
              <a:rPr lang="ru-RU" sz="36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этап.</a:t>
            </a:r>
            <a:endParaRPr lang="ru-RU" sz="3600" b="1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1571604" y="1714488"/>
            <a:ext cx="6429420" cy="24288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Основной</a:t>
            </a:r>
          </a:p>
          <a:p>
            <a:pPr algn="ctr" rtl="0"/>
            <a:r>
              <a:rPr lang="ru-RU" sz="36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этап.</a:t>
            </a:r>
            <a:endParaRPr lang="ru-RU" sz="3600" b="1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G42J9WFZ — копи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785926"/>
            <a:ext cx="257176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  <a:softEdge rad="1270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G42J9WFZ —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9F8F6"/>
              </a:clrFrom>
              <a:clrTo>
                <a:srgbClr val="F9F8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2066" y="1714488"/>
            <a:ext cx="2806941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Лепка: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«Зернышки для голубей»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20190404_08553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1571612"/>
            <a:ext cx="2340178" cy="3114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4_0859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2738409"/>
            <a:ext cx="2500330" cy="3333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404_0859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1643050"/>
            <a:ext cx="2375296" cy="3167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FF0000"/>
                </a:solidFill>
              </a:rPr>
              <a:t>Дидактическая игра </a:t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«Тактильные дощечки».</a:t>
            </a:r>
            <a:endParaRPr lang="ru-RU" sz="4900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MG_20190404_09165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857365"/>
            <a:ext cx="371477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513_0736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988840"/>
            <a:ext cx="2733768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Рисование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«Ладошки».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_20190404_15395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5786" y="1785926"/>
            <a:ext cx="2268740" cy="3024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90404_1544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4071942"/>
            <a:ext cx="2571768" cy="2375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4_1657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1785926"/>
            <a:ext cx="2268139" cy="3024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Рассматривание  книжку,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которую дети сделали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вместе с родителями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IMG_20190404_0933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2071678"/>
            <a:ext cx="1982988" cy="2643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90404_0933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2214554"/>
            <a:ext cx="1910949" cy="2547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4_09355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2786058"/>
            <a:ext cx="2643188" cy="3524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FF0000"/>
                </a:solidFill>
              </a:rPr>
              <a:t>Разучивание стихотворений </a:t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через наглядное </a:t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моделирование.</a:t>
            </a:r>
            <a:endParaRPr lang="ru-RU" sz="4900" b="1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IMG_20190513_07492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99792" y="2636912"/>
            <a:ext cx="207367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20190513_0751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2636912"/>
            <a:ext cx="2160240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500166" y="642918"/>
            <a:ext cx="6215106" cy="192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Заключительный </a:t>
            </a:r>
          </a:p>
          <a:p>
            <a:pPr algn="ctr" rtl="0"/>
            <a:r>
              <a:rPr lang="ru-RU" sz="3600" b="1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этап.</a:t>
            </a:r>
            <a:endParaRPr lang="ru-RU" sz="3600" b="1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6" name="Содержимое 3" descr="IMG_20190404_085754 — копи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1538" y="1785926"/>
            <a:ext cx="242889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4_1656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1857364"/>
            <a:ext cx="2357436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G_20190513_0721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24128" y="1412776"/>
            <a:ext cx="2657268" cy="2388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4" descr="IMG_20190513_0718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484784"/>
            <a:ext cx="2664296" cy="233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513_0746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3501008"/>
            <a:ext cx="2139702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67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Разработчики:</a:t>
            </a:r>
            <a:endParaRPr lang="ru-RU" sz="6700" b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Абдуллаева Гюльнара Моллаевна </a:t>
            </a:r>
            <a:r>
              <a:rPr lang="ru-RU" dirty="0" smtClean="0"/>
              <a:t>– </a:t>
            </a:r>
          </a:p>
          <a:p>
            <a:pPr>
              <a:buNone/>
            </a:pPr>
            <a:r>
              <a:rPr lang="ru-RU" dirty="0" smtClean="0"/>
              <a:t>МДОУ </a:t>
            </a:r>
            <a:r>
              <a:rPr lang="ru-RU" dirty="0" err="1" smtClean="0"/>
              <a:t>д</a:t>
            </a:r>
            <a:r>
              <a:rPr lang="ru-RU" dirty="0" smtClean="0"/>
              <a:t>/с №31 – </a:t>
            </a:r>
            <a:r>
              <a:rPr lang="ru-RU" i="1" dirty="0" smtClean="0"/>
              <a:t>воспитатель (г. Ярославль)</a:t>
            </a:r>
          </a:p>
          <a:p>
            <a:r>
              <a:rPr lang="ru-RU" b="1" dirty="0" smtClean="0"/>
              <a:t>Тюрина Ирина Леонидовна</a:t>
            </a:r>
            <a:r>
              <a:rPr lang="ru-RU" dirty="0" smtClean="0"/>
              <a:t>- </a:t>
            </a:r>
          </a:p>
          <a:p>
            <a:pPr>
              <a:buNone/>
            </a:pPr>
            <a:r>
              <a:rPr lang="ru-RU" dirty="0" smtClean="0"/>
              <a:t>МДОУ </a:t>
            </a:r>
            <a:r>
              <a:rPr lang="ru-RU" dirty="0" err="1" smtClean="0"/>
              <a:t>д</a:t>
            </a:r>
            <a:r>
              <a:rPr lang="ru-RU" dirty="0" smtClean="0"/>
              <a:t>/с №31 – </a:t>
            </a:r>
            <a:r>
              <a:rPr lang="ru-RU" i="1" dirty="0" smtClean="0"/>
              <a:t>воспитатель (г. Ярославль)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за внимание.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 проекта: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Краткосрочный, творческий.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неделя.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группы раннего развития.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 проекта: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Книжка – малышка.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по наглядному моделированию.</a:t>
            </a: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60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Актуальность </a:t>
            </a:r>
            <a:r>
              <a:rPr lang="ru-RU" sz="5400" b="1" dirty="0" smtClean="0"/>
              <a:t> </a:t>
            </a:r>
            <a:r>
              <a:rPr lang="ru-RU" sz="67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проекта</a:t>
            </a:r>
            <a:r>
              <a:rPr lang="ru-RU" sz="60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  <a:endParaRPr lang="ru-RU" sz="6000" b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в большинстве не читают своим детям художественную литературу. Сейчас наблюдается тенденция замена книги мультфильмами и компьютерами. В следствий этого у детей отмечается нарушение речи. Очень важно прививать любовь у детей к книге. Стихи для детей - один из самых первых и простых опытов знакомства с книгами. Часто ещё до того, как он сможет прочитать их самостоятельно, малыш слышит эти стихи от взрослых и выучивает их наизусть. Они формируют представления маленького человека, о мире  начиная с самых простых вещей и явлений: игрушек, домашних животных, времён года, отношений между ребёнком и родителями. Участие детей в проекте «Любимая книжка» позволит им обогатить представления о книгах З. Александровой. 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70008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b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dirty="0" smtClean="0"/>
              <a:t> </a:t>
            </a:r>
            <a:r>
              <a:rPr lang="ru-RU" sz="44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Цель:</a:t>
            </a:r>
            <a:endParaRPr lang="ru-RU" sz="4400" dirty="0" smtClean="0"/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Приобщение детей к художественной литературе в процессе знакомства с творчеством русских поэтов.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r>
              <a:rPr lang="ru-RU" sz="44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Задачи: 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Познакомить детей с поэзией З.Александровой.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Воспитывать  умение слушать, запоминать небольшое по объему стихотворение.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Воспитывать любовь и бережное отношение к книге.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Воспитывать умение слушать и понимать произведения разных жанров, выражать эмоции.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Развивать творческие способности при постоянном обращении с книгой  в выразительном чтении стихов.</a:t>
            </a:r>
          </a:p>
          <a:p>
            <a:pPr algn="ctr">
              <a:buNone/>
            </a:pPr>
            <a:endParaRPr lang="ru-RU" sz="4400" b="1" dirty="0" smtClean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endParaRPr lang="ru-RU" sz="4400" b="1" dirty="0" smtClean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Формировать умение использовать прочитанное в разных видах деятельности.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Закрепить умение читать наизусть, не торопясь, четко выговаривая слова, окончания слов.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Способствовать формированию интереса к книгам и произведениям детской литературы.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Способствовать возрождению, поддержанию и сохранению традиций семейного чтения.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Привлечение родителей к педагогическому процессу, укрепление заинтересованности в сотрудничестве с ДОУ.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Планируемые  результаты.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На уровне ребенка: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Умение читать наизусть, не торопясь, четко выговаривая слова, окончания слов.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Отвечать на вопросы о персонажах и их действиях.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Развивать внимание, память, умение сопереживать героям стихов. 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Развитие у детей любознательности, творческих способностей, познавательной активности, коммуникативных навыков.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Заинтересованность детей  в  совместном изготовлении с родителями книжки – малышки.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Привлекать детей к заучиванию знакомых стихов З.А. Александровой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На уровне педагогов: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Создание необходимых условий в ДОУ по формированию у детей любви и бережного отношение к книге.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Создание развивающей среды: пополнить уголок «Книжный уголок», внести Д/и «Одень куклу Катю», «Тактильные дощечки».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Повышение уровня ответственности педагогов за формирование у детей бережного отношения к книге.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Способность педагога обобщать, систематизировать, презентовать накопленный опыт по реализации детско-взрослых мини-проектов.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Создание предметно-пространственной среды для плодотворной работы по данной теме.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6149333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На уровне родителей: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Родители получили информацию о важности художественной литературы в развитии ребенка.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Изготовили совместно с детьми книжку-малышку. 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Совместная деятельность будет способствовать укреплению детско-родительских отношений.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Привлекать родителей к совместной деятельности в педагогическом проекте. 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Активное участие родителей в реализации проекта.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440</Words>
  <Application>Microsoft Office PowerPoint</Application>
  <PresentationFormat>Экран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Творческий проект:  «В гостях у Зинаиды Александровой».</vt:lpstr>
      <vt:lpstr> Разработчики:</vt:lpstr>
      <vt:lpstr>Слайд 3</vt:lpstr>
      <vt:lpstr> Актуальность  проекта:</vt:lpstr>
      <vt:lpstr>Слайд 5</vt:lpstr>
      <vt:lpstr>Слайд 6</vt:lpstr>
      <vt:lpstr>Планируемые  результаты.</vt:lpstr>
      <vt:lpstr>Слайд 8</vt:lpstr>
      <vt:lpstr>Слайд 9</vt:lpstr>
      <vt:lpstr>Слайд 10</vt:lpstr>
      <vt:lpstr>Слайд 11</vt:lpstr>
      <vt:lpstr>Слайд 12</vt:lpstr>
      <vt:lpstr>Лепка:  «Зернышки для голубей»</vt:lpstr>
      <vt:lpstr> Дидактическая игра  «Тактильные дощечки».</vt:lpstr>
      <vt:lpstr> Рисование  «Ладошки».</vt:lpstr>
      <vt:lpstr> Рассматривание  книжку,  которую дети сделали  вместе с родителями.</vt:lpstr>
      <vt:lpstr>  Разучивание стихотворений  через наглядное  моделирование.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проект:  «Любимая книжка».</dc:title>
  <dc:creator>Пользователь</dc:creator>
  <cp:lastModifiedBy>Acer</cp:lastModifiedBy>
  <cp:revision>30</cp:revision>
  <dcterms:created xsi:type="dcterms:W3CDTF">2019-02-04T10:35:14Z</dcterms:created>
  <dcterms:modified xsi:type="dcterms:W3CDTF">2019-05-24T07:13:21Z</dcterms:modified>
</cp:coreProperties>
</file>