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6"/>
  </p:notesMasterIdLst>
  <p:sldIdLst>
    <p:sldId id="367" r:id="rId2"/>
    <p:sldId id="362" r:id="rId3"/>
    <p:sldId id="364" r:id="rId4"/>
    <p:sldId id="360" r:id="rId5"/>
  </p:sldIdLst>
  <p:sldSz cx="10693400" cy="7561263"/>
  <p:notesSz cx="6858000" cy="9144000"/>
  <p:defaultTextStyle>
    <a:defPPr>
      <a:defRPr lang="ru-RU"/>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382">
          <p15:clr>
            <a:srgbClr val="A4A3A4"/>
          </p15:clr>
        </p15:guide>
        <p15:guide id="2" pos="3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0" d="100"/>
          <a:sy n="100" d="100"/>
        </p:scale>
        <p:origin x="-1428" y="-90"/>
      </p:cViewPr>
      <p:guideLst>
        <p:guide orient="horz" pos="2382"/>
        <p:guide pos="3368"/>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D8D8B35-8839-486E-A899-2CD28AB0BF06}" type="datetimeFigureOut">
              <a:rPr lang="ru-RU" smtClean="0"/>
              <a:pPr/>
              <a:t>09.05.2023</a:t>
            </a:fld>
            <a:endParaRPr lang="ru-RU"/>
          </a:p>
        </p:txBody>
      </p:sp>
      <p:sp>
        <p:nvSpPr>
          <p:cNvPr id="4" name="Образ слайда 3"/>
          <p:cNvSpPr>
            <a:spLocks noGrp="1" noRot="1" noChangeAspect="1"/>
          </p:cNvSpPr>
          <p:nvPr>
            <p:ph type="sldImg" idx="2"/>
          </p:nvPr>
        </p:nvSpPr>
        <p:spPr>
          <a:xfrm>
            <a:off x="1004888" y="685800"/>
            <a:ext cx="4848225"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208170-8F37-4485-974E-11FACE1C7D25}"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02005" y="2348893"/>
            <a:ext cx="9089390" cy="1620771"/>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604010" y="4284716"/>
            <a:ext cx="7485380" cy="1932323"/>
          </a:xfrm>
        </p:spPr>
        <p:txBody>
          <a:bodyPr/>
          <a:lstStyle>
            <a:lvl1pPr marL="0" indent="0" algn="ctr">
              <a:buNone/>
              <a:defRPr>
                <a:solidFill>
                  <a:schemeClr val="tx1">
                    <a:tint val="75000"/>
                  </a:schemeClr>
                </a:solidFill>
              </a:defRPr>
            </a:lvl1pPr>
            <a:lvl2pPr marL="521528" indent="0" algn="ctr">
              <a:buNone/>
              <a:defRPr>
                <a:solidFill>
                  <a:schemeClr val="tx1">
                    <a:tint val="75000"/>
                  </a:schemeClr>
                </a:solidFill>
              </a:defRPr>
            </a:lvl2pPr>
            <a:lvl3pPr marL="1043056" indent="0" algn="ctr">
              <a:buNone/>
              <a:defRPr>
                <a:solidFill>
                  <a:schemeClr val="tx1">
                    <a:tint val="75000"/>
                  </a:schemeClr>
                </a:solidFill>
              </a:defRPr>
            </a:lvl3pPr>
            <a:lvl4pPr marL="1564584" indent="0" algn="ctr">
              <a:buNone/>
              <a:defRPr>
                <a:solidFill>
                  <a:schemeClr val="tx1">
                    <a:tint val="75000"/>
                  </a:schemeClr>
                </a:solidFill>
              </a:defRPr>
            </a:lvl4pPr>
            <a:lvl5pPr marL="2086112" indent="0" algn="ctr">
              <a:buNone/>
              <a:defRPr>
                <a:solidFill>
                  <a:schemeClr val="tx1">
                    <a:tint val="75000"/>
                  </a:schemeClr>
                </a:solidFill>
              </a:defRPr>
            </a:lvl5pPr>
            <a:lvl6pPr marL="2607640" indent="0" algn="ctr">
              <a:buNone/>
              <a:defRPr>
                <a:solidFill>
                  <a:schemeClr val="tx1">
                    <a:tint val="75000"/>
                  </a:schemeClr>
                </a:solidFill>
              </a:defRPr>
            </a:lvl6pPr>
            <a:lvl7pPr marL="3129168" indent="0" algn="ctr">
              <a:buNone/>
              <a:defRPr>
                <a:solidFill>
                  <a:schemeClr val="tx1">
                    <a:tint val="75000"/>
                  </a:schemeClr>
                </a:solidFill>
              </a:defRPr>
            </a:lvl7pPr>
            <a:lvl8pPr marL="3650696" indent="0" algn="ctr">
              <a:buNone/>
              <a:defRPr>
                <a:solidFill>
                  <a:schemeClr val="tx1">
                    <a:tint val="75000"/>
                  </a:schemeClr>
                </a:solidFill>
              </a:defRPr>
            </a:lvl8pPr>
            <a:lvl9pPr marL="4172224"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9067112" y="334306"/>
            <a:ext cx="2812588" cy="711318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625639" y="334306"/>
            <a:ext cx="8263250" cy="711318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44705" y="4858812"/>
            <a:ext cx="9089390" cy="1501751"/>
          </a:xfrm>
        </p:spPr>
        <p:txBody>
          <a:bodyPr anchor="t"/>
          <a:lstStyle>
            <a:lvl1pPr algn="l">
              <a:defRPr sz="4600" b="1" cap="all"/>
            </a:lvl1pPr>
          </a:lstStyle>
          <a:p>
            <a:r>
              <a:rPr lang="ru-RU" smtClean="0"/>
              <a:t>Образец заголовка</a:t>
            </a:r>
            <a:endParaRPr lang="ru-RU"/>
          </a:p>
        </p:txBody>
      </p:sp>
      <p:sp>
        <p:nvSpPr>
          <p:cNvPr id="3" name="Текст 2"/>
          <p:cNvSpPr>
            <a:spLocks noGrp="1"/>
          </p:cNvSpPr>
          <p:nvPr>
            <p:ph type="body" idx="1"/>
          </p:nvPr>
        </p:nvSpPr>
        <p:spPr>
          <a:xfrm>
            <a:off x="844705" y="3204786"/>
            <a:ext cx="9089390" cy="1654026"/>
          </a:xfrm>
        </p:spPr>
        <p:txBody>
          <a:bodyPr anchor="b"/>
          <a:lstStyle>
            <a:lvl1pPr marL="0" indent="0">
              <a:buNone/>
              <a:defRPr sz="2300">
                <a:solidFill>
                  <a:schemeClr val="tx1">
                    <a:tint val="75000"/>
                  </a:schemeClr>
                </a:solidFill>
              </a:defRPr>
            </a:lvl1pPr>
            <a:lvl2pPr marL="521528" indent="0">
              <a:buNone/>
              <a:defRPr sz="2100">
                <a:solidFill>
                  <a:schemeClr val="tx1">
                    <a:tint val="75000"/>
                  </a:schemeClr>
                </a:solidFill>
              </a:defRPr>
            </a:lvl2pPr>
            <a:lvl3pPr marL="1043056" indent="0">
              <a:buNone/>
              <a:defRPr sz="1800">
                <a:solidFill>
                  <a:schemeClr val="tx1">
                    <a:tint val="75000"/>
                  </a:schemeClr>
                </a:solidFill>
              </a:defRPr>
            </a:lvl3pPr>
            <a:lvl4pPr marL="1564584" indent="0">
              <a:buNone/>
              <a:defRPr sz="1600">
                <a:solidFill>
                  <a:schemeClr val="tx1">
                    <a:tint val="75000"/>
                  </a:schemeClr>
                </a:solidFill>
              </a:defRPr>
            </a:lvl4pPr>
            <a:lvl5pPr marL="2086112" indent="0">
              <a:buNone/>
              <a:defRPr sz="1600">
                <a:solidFill>
                  <a:schemeClr val="tx1">
                    <a:tint val="75000"/>
                  </a:schemeClr>
                </a:solidFill>
              </a:defRPr>
            </a:lvl5pPr>
            <a:lvl6pPr marL="2607640" indent="0">
              <a:buNone/>
              <a:defRPr sz="1600">
                <a:solidFill>
                  <a:schemeClr val="tx1">
                    <a:tint val="75000"/>
                  </a:schemeClr>
                </a:solidFill>
              </a:defRPr>
            </a:lvl6pPr>
            <a:lvl7pPr marL="3129168" indent="0">
              <a:buNone/>
              <a:defRPr sz="1600">
                <a:solidFill>
                  <a:schemeClr val="tx1">
                    <a:tint val="75000"/>
                  </a:schemeClr>
                </a:solidFill>
              </a:defRPr>
            </a:lvl7pPr>
            <a:lvl8pPr marL="3650696" indent="0">
              <a:buNone/>
              <a:defRPr sz="1600">
                <a:solidFill>
                  <a:schemeClr val="tx1">
                    <a:tint val="75000"/>
                  </a:schemeClr>
                </a:solidFill>
              </a:defRPr>
            </a:lvl8pPr>
            <a:lvl9pPr marL="4172224"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625639" y="1944575"/>
            <a:ext cx="5537918" cy="5502919"/>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6341781" y="1944575"/>
            <a:ext cx="5537919" cy="5502919"/>
          </a:xfrm>
        </p:spPr>
        <p:txBody>
          <a:bodyPr/>
          <a:lstStyle>
            <a:lvl1pPr>
              <a:defRPr sz="3200"/>
            </a:lvl1pPr>
            <a:lvl2pPr>
              <a:defRPr sz="2700"/>
            </a:lvl2pPr>
            <a:lvl3pPr>
              <a:defRPr sz="2300"/>
            </a:lvl3pPr>
            <a:lvl4pPr>
              <a:defRPr sz="2100"/>
            </a:lvl4pPr>
            <a:lvl5pPr>
              <a:defRPr sz="2100"/>
            </a:lvl5pPr>
            <a:lvl6pPr>
              <a:defRPr sz="2100"/>
            </a:lvl6pPr>
            <a:lvl7pPr>
              <a:defRPr sz="2100"/>
            </a:lvl7pPr>
            <a:lvl8pPr>
              <a:defRPr sz="2100"/>
            </a:lvl8pPr>
            <a:lvl9pPr>
              <a:defRPr sz="21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02801"/>
            <a:ext cx="9624060" cy="1260211"/>
          </a:xfrm>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534670" y="1692533"/>
            <a:ext cx="4724775"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ru-RU" smtClean="0"/>
              <a:t>Образец текста</a:t>
            </a:r>
          </a:p>
        </p:txBody>
      </p:sp>
      <p:sp>
        <p:nvSpPr>
          <p:cNvPr id="4" name="Содержимое 3"/>
          <p:cNvSpPr>
            <a:spLocks noGrp="1"/>
          </p:cNvSpPr>
          <p:nvPr>
            <p:ph sz="half" idx="2"/>
          </p:nvPr>
        </p:nvSpPr>
        <p:spPr>
          <a:xfrm>
            <a:off x="534670" y="2397901"/>
            <a:ext cx="4724775"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5432099" y="1692533"/>
            <a:ext cx="4726631" cy="705367"/>
          </a:xfrm>
        </p:spPr>
        <p:txBody>
          <a:bodyPr anchor="b"/>
          <a:lstStyle>
            <a:lvl1pPr marL="0" indent="0">
              <a:buNone/>
              <a:defRPr sz="2700" b="1"/>
            </a:lvl1pPr>
            <a:lvl2pPr marL="521528" indent="0">
              <a:buNone/>
              <a:defRPr sz="2300" b="1"/>
            </a:lvl2pPr>
            <a:lvl3pPr marL="1043056" indent="0">
              <a:buNone/>
              <a:defRPr sz="2100" b="1"/>
            </a:lvl3pPr>
            <a:lvl4pPr marL="1564584" indent="0">
              <a:buNone/>
              <a:defRPr sz="1800" b="1"/>
            </a:lvl4pPr>
            <a:lvl5pPr marL="2086112" indent="0">
              <a:buNone/>
              <a:defRPr sz="1800" b="1"/>
            </a:lvl5pPr>
            <a:lvl6pPr marL="2607640" indent="0">
              <a:buNone/>
              <a:defRPr sz="1800" b="1"/>
            </a:lvl6pPr>
            <a:lvl7pPr marL="3129168" indent="0">
              <a:buNone/>
              <a:defRPr sz="1800" b="1"/>
            </a:lvl7pPr>
            <a:lvl8pPr marL="3650696" indent="0">
              <a:buNone/>
              <a:defRPr sz="1800" b="1"/>
            </a:lvl8pPr>
            <a:lvl9pPr marL="4172224" indent="0">
              <a:buNone/>
              <a:defRPr sz="1800" b="1"/>
            </a:lvl9pPr>
          </a:lstStyle>
          <a:p>
            <a:pPr lvl="0"/>
            <a:r>
              <a:rPr lang="ru-RU" smtClean="0"/>
              <a:t>Образец текста</a:t>
            </a:r>
          </a:p>
        </p:txBody>
      </p:sp>
      <p:sp>
        <p:nvSpPr>
          <p:cNvPr id="6" name="Содержимое 5"/>
          <p:cNvSpPr>
            <a:spLocks noGrp="1"/>
          </p:cNvSpPr>
          <p:nvPr>
            <p:ph sz="quarter" idx="4"/>
          </p:nvPr>
        </p:nvSpPr>
        <p:spPr>
          <a:xfrm>
            <a:off x="5432099" y="2397901"/>
            <a:ext cx="4726631" cy="4356478"/>
          </a:xfrm>
        </p:spPr>
        <p:txBody>
          <a:bodyPr/>
          <a:lstStyle>
            <a:lvl1pPr>
              <a:defRPr sz="2700"/>
            </a:lvl1pPr>
            <a:lvl2pPr>
              <a:defRPr sz="2300"/>
            </a:lvl2pPr>
            <a:lvl3pPr>
              <a:defRPr sz="21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1" y="301050"/>
            <a:ext cx="3518055" cy="1281214"/>
          </a:xfrm>
        </p:spPr>
        <p:txBody>
          <a:bodyPr anchor="b"/>
          <a:lstStyle>
            <a:lvl1pPr algn="l">
              <a:defRPr sz="2300" b="1"/>
            </a:lvl1pPr>
          </a:lstStyle>
          <a:p>
            <a:r>
              <a:rPr lang="ru-RU" smtClean="0"/>
              <a:t>Образец заголовка</a:t>
            </a:r>
            <a:endParaRPr lang="ru-RU"/>
          </a:p>
        </p:txBody>
      </p:sp>
      <p:sp>
        <p:nvSpPr>
          <p:cNvPr id="3" name="Содержимое 2"/>
          <p:cNvSpPr>
            <a:spLocks noGrp="1"/>
          </p:cNvSpPr>
          <p:nvPr>
            <p:ph idx="1"/>
          </p:nvPr>
        </p:nvSpPr>
        <p:spPr>
          <a:xfrm>
            <a:off x="4180822" y="301051"/>
            <a:ext cx="5977908" cy="6453328"/>
          </a:xfrm>
        </p:spPr>
        <p:txBody>
          <a:bodyPr/>
          <a:lstStyle>
            <a:lvl1pPr>
              <a:defRPr sz="3700"/>
            </a:lvl1pPr>
            <a:lvl2pPr>
              <a:defRPr sz="3200"/>
            </a:lvl2pPr>
            <a:lvl3pPr>
              <a:defRPr sz="2700"/>
            </a:lvl3pPr>
            <a:lvl4pPr>
              <a:defRPr sz="2300"/>
            </a:lvl4pPr>
            <a:lvl5pPr>
              <a:defRPr sz="2300"/>
            </a:lvl5pPr>
            <a:lvl6pPr>
              <a:defRPr sz="2300"/>
            </a:lvl6pPr>
            <a:lvl7pPr>
              <a:defRPr sz="2300"/>
            </a:lvl7pPr>
            <a:lvl8pPr>
              <a:defRPr sz="2300"/>
            </a:lvl8pPr>
            <a:lvl9pPr>
              <a:defRPr sz="23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534671" y="1582265"/>
            <a:ext cx="3518055" cy="5172114"/>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095981" y="5292884"/>
            <a:ext cx="6416040" cy="624855"/>
          </a:xfrm>
        </p:spPr>
        <p:txBody>
          <a:bodyPr anchor="b"/>
          <a:lstStyle>
            <a:lvl1pPr algn="l">
              <a:defRPr sz="2300" b="1"/>
            </a:lvl1pPr>
          </a:lstStyle>
          <a:p>
            <a:r>
              <a:rPr lang="ru-RU" smtClean="0"/>
              <a:t>Образец заголовка</a:t>
            </a:r>
            <a:endParaRPr lang="ru-RU"/>
          </a:p>
        </p:txBody>
      </p:sp>
      <p:sp>
        <p:nvSpPr>
          <p:cNvPr id="3" name="Рисунок 2"/>
          <p:cNvSpPr>
            <a:spLocks noGrp="1"/>
          </p:cNvSpPr>
          <p:nvPr>
            <p:ph type="pic" idx="1"/>
          </p:nvPr>
        </p:nvSpPr>
        <p:spPr>
          <a:xfrm>
            <a:off x="2095981" y="675613"/>
            <a:ext cx="6416040" cy="4536758"/>
          </a:xfrm>
        </p:spPr>
        <p:txBody>
          <a:bodyPr/>
          <a:lstStyle>
            <a:lvl1pPr marL="0" indent="0">
              <a:buNone/>
              <a:defRPr sz="3700"/>
            </a:lvl1pPr>
            <a:lvl2pPr marL="521528" indent="0">
              <a:buNone/>
              <a:defRPr sz="3200"/>
            </a:lvl2pPr>
            <a:lvl3pPr marL="1043056" indent="0">
              <a:buNone/>
              <a:defRPr sz="2700"/>
            </a:lvl3pPr>
            <a:lvl4pPr marL="1564584" indent="0">
              <a:buNone/>
              <a:defRPr sz="2300"/>
            </a:lvl4pPr>
            <a:lvl5pPr marL="2086112" indent="0">
              <a:buNone/>
              <a:defRPr sz="2300"/>
            </a:lvl5pPr>
            <a:lvl6pPr marL="2607640" indent="0">
              <a:buNone/>
              <a:defRPr sz="2300"/>
            </a:lvl6pPr>
            <a:lvl7pPr marL="3129168" indent="0">
              <a:buNone/>
              <a:defRPr sz="2300"/>
            </a:lvl7pPr>
            <a:lvl8pPr marL="3650696" indent="0">
              <a:buNone/>
              <a:defRPr sz="2300"/>
            </a:lvl8pPr>
            <a:lvl9pPr marL="4172224" indent="0">
              <a:buNone/>
              <a:defRPr sz="2300"/>
            </a:lvl9pPr>
          </a:lstStyle>
          <a:p>
            <a:endParaRPr lang="ru-RU"/>
          </a:p>
        </p:txBody>
      </p:sp>
      <p:sp>
        <p:nvSpPr>
          <p:cNvPr id="4" name="Текст 3"/>
          <p:cNvSpPr>
            <a:spLocks noGrp="1"/>
          </p:cNvSpPr>
          <p:nvPr>
            <p:ph type="body" sz="half" idx="2"/>
          </p:nvPr>
        </p:nvSpPr>
        <p:spPr>
          <a:xfrm>
            <a:off x="2095981" y="5917739"/>
            <a:ext cx="6416040" cy="887398"/>
          </a:xfrm>
        </p:spPr>
        <p:txBody>
          <a:bodyPr/>
          <a:lstStyle>
            <a:lvl1pPr marL="0" indent="0">
              <a:buNone/>
              <a:defRPr sz="1600"/>
            </a:lvl1pPr>
            <a:lvl2pPr marL="521528" indent="0">
              <a:buNone/>
              <a:defRPr sz="1400"/>
            </a:lvl2pPr>
            <a:lvl3pPr marL="1043056" indent="0">
              <a:buNone/>
              <a:defRPr sz="1100"/>
            </a:lvl3pPr>
            <a:lvl4pPr marL="1564584" indent="0">
              <a:buNone/>
              <a:defRPr sz="1000"/>
            </a:lvl4pPr>
            <a:lvl5pPr marL="2086112" indent="0">
              <a:buNone/>
              <a:defRPr sz="1000"/>
            </a:lvl5pPr>
            <a:lvl6pPr marL="2607640" indent="0">
              <a:buNone/>
              <a:defRPr sz="1000"/>
            </a:lvl6pPr>
            <a:lvl7pPr marL="3129168" indent="0">
              <a:buNone/>
              <a:defRPr sz="1000"/>
            </a:lvl7pPr>
            <a:lvl8pPr marL="3650696" indent="0">
              <a:buNone/>
              <a:defRPr sz="1000"/>
            </a:lvl8pPr>
            <a:lvl9pPr marL="4172224"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5E9F48FE-D80F-4366-99B4-98ABB7203442}" type="datetimeFigureOut">
              <a:rPr lang="ru-RU" smtClean="0"/>
              <a:pPr/>
              <a:t>09.05.2023</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CA0C8919-D68C-4DDB-B3D5-27AC8839891B}" type="slidenum">
              <a:rPr lang="ru-RU" smtClean="0"/>
              <a:pPr/>
              <a:t>‹#›</a:t>
            </a:fld>
            <a:endParaRPr lang="ru-RU"/>
          </a:p>
        </p:txBody>
      </p:sp>
    </p:spTree>
  </p:cSld>
  <p:clrMapOvr>
    <a:masterClrMapping/>
  </p:clrMapOvr>
  <p:transition spd="slow">
    <p:wipe dir="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4670" y="302801"/>
            <a:ext cx="9624060" cy="1260211"/>
          </a:xfrm>
          <a:prstGeom prst="rect">
            <a:avLst/>
          </a:prstGeom>
        </p:spPr>
        <p:txBody>
          <a:bodyPr vert="horz" lIns="104306" tIns="52153" rIns="104306" bIns="52153"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534670" y="1764295"/>
            <a:ext cx="9624060" cy="4990084"/>
          </a:xfrm>
          <a:prstGeom prst="rect">
            <a:avLst/>
          </a:prstGeom>
        </p:spPr>
        <p:txBody>
          <a:bodyPr vert="horz" lIns="104306" tIns="52153" rIns="104306" bIns="52153"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534670" y="7008171"/>
            <a:ext cx="2495127" cy="402567"/>
          </a:xfrm>
          <a:prstGeom prst="rect">
            <a:avLst/>
          </a:prstGeom>
        </p:spPr>
        <p:txBody>
          <a:bodyPr vert="horz" lIns="104306" tIns="52153" rIns="104306" bIns="52153" rtlCol="0" anchor="ctr"/>
          <a:lstStyle>
            <a:lvl1pPr algn="l">
              <a:defRPr sz="1400">
                <a:solidFill>
                  <a:schemeClr val="tx1">
                    <a:tint val="75000"/>
                  </a:schemeClr>
                </a:solidFill>
              </a:defRPr>
            </a:lvl1pPr>
          </a:lstStyle>
          <a:p>
            <a:fld id="{5E9F48FE-D80F-4366-99B4-98ABB7203442}" type="datetimeFigureOut">
              <a:rPr lang="ru-RU" smtClean="0"/>
              <a:pPr/>
              <a:t>09.05.2023</a:t>
            </a:fld>
            <a:endParaRPr lang="ru-RU"/>
          </a:p>
        </p:txBody>
      </p:sp>
      <p:sp>
        <p:nvSpPr>
          <p:cNvPr id="5" name="Нижний колонтитул 4"/>
          <p:cNvSpPr>
            <a:spLocks noGrp="1"/>
          </p:cNvSpPr>
          <p:nvPr>
            <p:ph type="ftr" sz="quarter" idx="3"/>
          </p:nvPr>
        </p:nvSpPr>
        <p:spPr>
          <a:xfrm>
            <a:off x="3653579" y="7008171"/>
            <a:ext cx="3386243" cy="402567"/>
          </a:xfrm>
          <a:prstGeom prst="rect">
            <a:avLst/>
          </a:prstGeom>
        </p:spPr>
        <p:txBody>
          <a:bodyPr vert="horz" lIns="104306" tIns="52153" rIns="104306" bIns="52153" rtlCol="0" anchor="ctr"/>
          <a:lstStyle>
            <a:lvl1pPr algn="ctr">
              <a:defRPr sz="14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7663603" y="7008171"/>
            <a:ext cx="2495127" cy="402567"/>
          </a:xfrm>
          <a:prstGeom prst="rect">
            <a:avLst/>
          </a:prstGeom>
        </p:spPr>
        <p:txBody>
          <a:bodyPr vert="horz" lIns="104306" tIns="52153" rIns="104306" bIns="52153" rtlCol="0" anchor="ctr"/>
          <a:lstStyle>
            <a:lvl1pPr algn="r">
              <a:defRPr sz="1400">
                <a:solidFill>
                  <a:schemeClr val="tx1">
                    <a:tint val="75000"/>
                  </a:schemeClr>
                </a:solidFill>
              </a:defRPr>
            </a:lvl1pPr>
          </a:lstStyle>
          <a:p>
            <a:fld id="{CA0C8919-D68C-4DDB-B3D5-27AC8839891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slow">
    <p:wipe dir="r"/>
  </p:transition>
  <p:txStyles>
    <p:titleStyle>
      <a:lvl1pPr algn="ctr" defTabSz="1043056" rtl="0" eaLnBrk="1" latinLnBrk="0" hangingPunct="1">
        <a:spcBef>
          <a:spcPct val="0"/>
        </a:spcBef>
        <a:buNone/>
        <a:defRPr sz="5000" kern="1200">
          <a:solidFill>
            <a:schemeClr val="tx1"/>
          </a:solidFill>
          <a:latin typeface="+mj-lt"/>
          <a:ea typeface="+mj-ea"/>
          <a:cs typeface="+mj-cs"/>
        </a:defRPr>
      </a:lvl1pPr>
    </p:titleStyle>
    <p:bodyStyle>
      <a:lvl1pPr marL="391146" indent="-391146" algn="l" defTabSz="1043056" rtl="0" eaLnBrk="1" latinLnBrk="0" hangingPunct="1">
        <a:spcBef>
          <a:spcPct val="20000"/>
        </a:spcBef>
        <a:buFont typeface="Arial" pitchFamily="34" charset="0"/>
        <a:buChar char="•"/>
        <a:defRPr sz="3700" kern="1200">
          <a:solidFill>
            <a:schemeClr val="tx1"/>
          </a:solidFill>
          <a:latin typeface="+mn-lt"/>
          <a:ea typeface="+mn-ea"/>
          <a:cs typeface="+mn-cs"/>
        </a:defRPr>
      </a:lvl1pPr>
      <a:lvl2pPr marL="847483" indent="-325955" algn="l" defTabSz="1043056" rtl="0" eaLnBrk="1" latinLnBrk="0" hangingPunct="1">
        <a:spcBef>
          <a:spcPct val="20000"/>
        </a:spcBef>
        <a:buFont typeface="Arial" pitchFamily="34" charset="0"/>
        <a:buChar char="–"/>
        <a:defRPr sz="3200" kern="1200">
          <a:solidFill>
            <a:schemeClr val="tx1"/>
          </a:solidFill>
          <a:latin typeface="+mn-lt"/>
          <a:ea typeface="+mn-ea"/>
          <a:cs typeface="+mn-cs"/>
        </a:defRPr>
      </a:lvl2pPr>
      <a:lvl3pPr marL="1303820" indent="-260764" algn="l" defTabSz="1043056" rtl="0" eaLnBrk="1" latinLnBrk="0" hangingPunct="1">
        <a:spcBef>
          <a:spcPct val="20000"/>
        </a:spcBef>
        <a:buFont typeface="Arial" pitchFamily="34" charset="0"/>
        <a:buChar char="•"/>
        <a:defRPr sz="2700" kern="1200">
          <a:solidFill>
            <a:schemeClr val="tx1"/>
          </a:solidFill>
          <a:latin typeface="+mn-lt"/>
          <a:ea typeface="+mn-ea"/>
          <a:cs typeface="+mn-cs"/>
        </a:defRPr>
      </a:lvl3pPr>
      <a:lvl4pPr marL="182534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4pPr>
      <a:lvl5pPr marL="2346876"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5pPr>
      <a:lvl6pPr marL="2868404"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6pPr>
      <a:lvl7pPr marL="3389932"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7pPr>
      <a:lvl8pPr marL="3911460"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8pPr>
      <a:lvl9pPr marL="4432988" indent="-260764" algn="l" defTabSz="1043056" rtl="0" eaLnBrk="1" latinLnBrk="0" hangingPunct="1">
        <a:spcBef>
          <a:spcPct val="20000"/>
        </a:spcBef>
        <a:buFont typeface="Arial" pitchFamily="34" charset="0"/>
        <a:buChar char="•"/>
        <a:defRPr sz="2300" kern="1200">
          <a:solidFill>
            <a:schemeClr val="tx1"/>
          </a:solidFill>
          <a:latin typeface="+mn-lt"/>
          <a:ea typeface="+mn-ea"/>
          <a:cs typeface="+mn-cs"/>
        </a:defRPr>
      </a:lvl9pPr>
    </p:bodyStyle>
    <p:otherStyle>
      <a:defPPr>
        <a:defRPr lang="ru-RU"/>
      </a:defPPr>
      <a:lvl1pPr marL="0" algn="l" defTabSz="1043056" rtl="0" eaLnBrk="1" latinLnBrk="0" hangingPunct="1">
        <a:defRPr sz="2100" kern="1200">
          <a:solidFill>
            <a:schemeClr val="tx1"/>
          </a:solidFill>
          <a:latin typeface="+mn-lt"/>
          <a:ea typeface="+mn-ea"/>
          <a:cs typeface="+mn-cs"/>
        </a:defRPr>
      </a:lvl1pPr>
      <a:lvl2pPr marL="521528" algn="l" defTabSz="1043056" rtl="0" eaLnBrk="1" latinLnBrk="0" hangingPunct="1">
        <a:defRPr sz="2100" kern="1200">
          <a:solidFill>
            <a:schemeClr val="tx1"/>
          </a:solidFill>
          <a:latin typeface="+mn-lt"/>
          <a:ea typeface="+mn-ea"/>
          <a:cs typeface="+mn-cs"/>
        </a:defRPr>
      </a:lvl2pPr>
      <a:lvl3pPr marL="1043056" algn="l" defTabSz="1043056" rtl="0" eaLnBrk="1" latinLnBrk="0" hangingPunct="1">
        <a:defRPr sz="2100" kern="1200">
          <a:solidFill>
            <a:schemeClr val="tx1"/>
          </a:solidFill>
          <a:latin typeface="+mn-lt"/>
          <a:ea typeface="+mn-ea"/>
          <a:cs typeface="+mn-cs"/>
        </a:defRPr>
      </a:lvl3pPr>
      <a:lvl4pPr marL="1564584" algn="l" defTabSz="1043056" rtl="0" eaLnBrk="1" latinLnBrk="0" hangingPunct="1">
        <a:defRPr sz="2100" kern="1200">
          <a:solidFill>
            <a:schemeClr val="tx1"/>
          </a:solidFill>
          <a:latin typeface="+mn-lt"/>
          <a:ea typeface="+mn-ea"/>
          <a:cs typeface="+mn-cs"/>
        </a:defRPr>
      </a:lvl4pPr>
      <a:lvl5pPr marL="2086112" algn="l" defTabSz="1043056" rtl="0" eaLnBrk="1" latinLnBrk="0" hangingPunct="1">
        <a:defRPr sz="2100" kern="1200">
          <a:solidFill>
            <a:schemeClr val="tx1"/>
          </a:solidFill>
          <a:latin typeface="+mn-lt"/>
          <a:ea typeface="+mn-ea"/>
          <a:cs typeface="+mn-cs"/>
        </a:defRPr>
      </a:lvl5pPr>
      <a:lvl6pPr marL="2607640" algn="l" defTabSz="1043056" rtl="0" eaLnBrk="1" latinLnBrk="0" hangingPunct="1">
        <a:defRPr sz="2100" kern="1200">
          <a:solidFill>
            <a:schemeClr val="tx1"/>
          </a:solidFill>
          <a:latin typeface="+mn-lt"/>
          <a:ea typeface="+mn-ea"/>
          <a:cs typeface="+mn-cs"/>
        </a:defRPr>
      </a:lvl6pPr>
      <a:lvl7pPr marL="3129168" algn="l" defTabSz="1043056" rtl="0" eaLnBrk="1" latinLnBrk="0" hangingPunct="1">
        <a:defRPr sz="2100" kern="1200">
          <a:solidFill>
            <a:schemeClr val="tx1"/>
          </a:solidFill>
          <a:latin typeface="+mn-lt"/>
          <a:ea typeface="+mn-ea"/>
          <a:cs typeface="+mn-cs"/>
        </a:defRPr>
      </a:lvl7pPr>
      <a:lvl8pPr marL="3650696" algn="l" defTabSz="1043056" rtl="0" eaLnBrk="1" latinLnBrk="0" hangingPunct="1">
        <a:defRPr sz="2100" kern="1200">
          <a:solidFill>
            <a:schemeClr val="tx1"/>
          </a:solidFill>
          <a:latin typeface="+mn-lt"/>
          <a:ea typeface="+mn-ea"/>
          <a:cs typeface="+mn-cs"/>
        </a:defRPr>
      </a:lvl8pPr>
      <a:lvl9pPr marL="4172224" algn="l" defTabSz="1043056" rtl="0" eaLnBrk="1" latinLnBrk="0" hangingPunct="1">
        <a:defRPr sz="21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1.jpe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2" descr="https://cf.ppt-online.org/files/slide/c/cPGl3zKX7tMxrDApRI2nCq5soQiSvdkYa0mNHT/slide-7.jpg"/>
          <p:cNvPicPr>
            <a:picLocks noChangeAspect="1" noChangeArrowheads="1"/>
          </p:cNvPicPr>
          <p:nvPr/>
        </p:nvPicPr>
        <p:blipFill>
          <a:blip r:embed="rId2" cstate="print"/>
          <a:srcRect/>
          <a:stretch>
            <a:fillRect/>
          </a:stretch>
        </p:blipFill>
        <p:spPr bwMode="auto">
          <a:xfrm>
            <a:off x="0" y="0"/>
            <a:ext cx="10693400" cy="7561263"/>
          </a:xfrm>
          <a:prstGeom prst="rect">
            <a:avLst/>
          </a:prstGeom>
          <a:noFill/>
        </p:spPr>
      </p:pic>
      <p:pic>
        <p:nvPicPr>
          <p:cNvPr id="31746" name="Picture 2" descr="https://www.libkids51.ru/news/files/20150427_0900-1.png"/>
          <p:cNvPicPr>
            <a:picLocks noChangeAspect="1" noChangeArrowheads="1"/>
          </p:cNvPicPr>
          <p:nvPr/>
        </p:nvPicPr>
        <p:blipFill>
          <a:blip r:embed="rId3" cstate="print"/>
          <a:srcRect/>
          <a:stretch>
            <a:fillRect/>
          </a:stretch>
        </p:blipFill>
        <p:spPr bwMode="auto">
          <a:xfrm>
            <a:off x="2466380" y="3060551"/>
            <a:ext cx="5747792" cy="4310844"/>
          </a:xfrm>
          <a:prstGeom prst="rect">
            <a:avLst/>
          </a:prstGeom>
          <a:noFill/>
        </p:spPr>
      </p:pic>
      <p:sp>
        <p:nvSpPr>
          <p:cNvPr id="4" name="TextBox 3"/>
          <p:cNvSpPr txBox="1"/>
          <p:nvPr/>
        </p:nvSpPr>
        <p:spPr>
          <a:xfrm>
            <a:off x="1674292" y="1566053"/>
            <a:ext cx="7344816" cy="1200329"/>
          </a:xfrm>
          <a:prstGeom prst="rect">
            <a:avLst/>
          </a:prstGeom>
          <a:noFill/>
        </p:spPr>
        <p:txBody>
          <a:bodyPr wrap="square" rtlCol="0">
            <a:spAutoFit/>
            <a:scene3d>
              <a:camera prst="orthographicFront"/>
              <a:lightRig rig="threePt" dir="t"/>
            </a:scene3d>
            <a:sp3d extrusionH="57150">
              <a:bevelT w="38100" h="38100" prst="convex"/>
            </a:sp3d>
          </a:bodyPr>
          <a:lstStyle/>
          <a:p>
            <a:pPr algn="ctr"/>
            <a:r>
              <a:rPr lang="ru-RU" sz="3600" b="1" dirty="0" smtClean="0">
                <a:solidFill>
                  <a:srgbClr val="002060"/>
                </a:solidFill>
                <a:effectLst>
                  <a:outerShdw blurRad="50800" dist="38100" dir="10800000" algn="r" rotWithShape="0">
                    <a:prstClr val="black">
                      <a:alpha val="40000"/>
                    </a:prstClr>
                  </a:outerShdw>
                </a:effectLst>
                <a:latin typeface="Times New Roman" pitchFamily="18" charset="0"/>
                <a:cs typeface="Times New Roman" pitchFamily="18" charset="0"/>
              </a:rPr>
              <a:t> «Я расскажу вам о войне»</a:t>
            </a:r>
          </a:p>
          <a:p>
            <a:pPr algn="ctr"/>
            <a:r>
              <a:rPr lang="ru-RU" sz="3600" b="1" dirty="0" smtClean="0">
                <a:solidFill>
                  <a:srgbClr val="002060"/>
                </a:solidFill>
                <a:effectLst>
                  <a:outerShdw blurRad="50800" dist="38100" dir="10800000" algn="r" rotWithShape="0">
                    <a:prstClr val="black">
                      <a:alpha val="40000"/>
                    </a:prstClr>
                  </a:outerShdw>
                </a:effectLst>
                <a:latin typeface="Times New Roman" pitchFamily="18" charset="0"/>
                <a:cs typeface="Times New Roman" pitchFamily="18" charset="0"/>
              </a:rPr>
              <a:t>Реферат</a:t>
            </a:r>
          </a:p>
        </p:txBody>
      </p:sp>
      <p:sp>
        <p:nvSpPr>
          <p:cNvPr id="7169" name="Rectangle 1"/>
          <p:cNvSpPr>
            <a:spLocks noChangeArrowheads="1"/>
          </p:cNvSpPr>
          <p:nvPr/>
        </p:nvSpPr>
        <p:spPr bwMode="auto">
          <a:xfrm>
            <a:off x="1489048" y="261187"/>
            <a:ext cx="8034116" cy="738664"/>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ru-RU" sz="1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Муниципальное автономное дошкольное образовательное учреждение </a:t>
            </a:r>
            <a:endParaRPr kumimoji="0" lang="ru-RU" sz="700" b="0" i="0" u="none" strike="noStrike" cap="none" normalizeH="0" baseline="0" dirty="0" smtClean="0">
              <a:ln>
                <a:noFill/>
              </a:ln>
              <a:solidFill>
                <a:srgbClr val="002060"/>
              </a:solidFill>
              <a:effectLst/>
              <a:latin typeface="Times New Roman" pitchFamily="18" charset="0"/>
              <a:cs typeface="Times New Roman" pitchFamily="18" charset="0"/>
            </a:endParaRPr>
          </a:p>
          <a:p>
            <a:pPr marL="0" marR="0" lvl="0" indent="0" algn="ctr" defTabSz="914400" rtl="0" eaLnBrk="0" fontAlgn="base" latinLnBrk="0" hangingPunct="0">
              <a:lnSpc>
                <a:spcPct val="100000"/>
              </a:lnSpc>
              <a:spcBef>
                <a:spcPct val="0"/>
              </a:spcBef>
              <a:spcAft>
                <a:spcPct val="0"/>
              </a:spcAft>
              <a:buClrTx/>
              <a:buSzTx/>
              <a:buFontTx/>
              <a:buNone/>
              <a:tabLst/>
            </a:pPr>
            <a:r>
              <a:rPr kumimoji="0" lang="ru-RU" sz="1400" b="1" i="0" u="none" strike="noStrike" cap="none" normalizeH="0" baseline="0" dirty="0" smtClean="0">
                <a:ln>
                  <a:noFill/>
                </a:ln>
                <a:solidFill>
                  <a:srgbClr val="002060"/>
                </a:solidFill>
                <a:effectLst/>
                <a:latin typeface="Times New Roman" pitchFamily="18" charset="0"/>
                <a:ea typeface="Times New Roman" pitchFamily="18" charset="0"/>
                <a:cs typeface="Times New Roman" pitchFamily="18" charset="0"/>
              </a:rPr>
              <a:t>«Детский сад № 482 г. Челябинска»</a:t>
            </a:r>
            <a:endParaRPr kumimoji="0" lang="ru-RU" sz="1800" b="0" i="0" u="none" strike="noStrike" cap="none" normalizeH="0" baseline="0" dirty="0" smtClean="0">
              <a:ln>
                <a:noFill/>
              </a:ln>
              <a:solidFill>
                <a:srgbClr val="002060"/>
              </a:solidFill>
              <a:effectLst/>
              <a:latin typeface="Times New Roman" pitchFamily="18" charset="0"/>
              <a:cs typeface="Times New Roman" pitchFamily="18" charset="0"/>
            </a:endParaRPr>
          </a:p>
        </p:txBody>
      </p:sp>
      <p:sp>
        <p:nvSpPr>
          <p:cNvPr id="8" name="TextBox 7"/>
          <p:cNvSpPr txBox="1"/>
          <p:nvPr/>
        </p:nvSpPr>
        <p:spPr>
          <a:xfrm>
            <a:off x="3618508" y="6876975"/>
            <a:ext cx="2448272" cy="369332"/>
          </a:xfrm>
          <a:prstGeom prst="rect">
            <a:avLst/>
          </a:prstGeom>
          <a:noFill/>
        </p:spPr>
        <p:txBody>
          <a:bodyPr wrap="square" rtlCol="0">
            <a:spAutoFit/>
          </a:bodyPr>
          <a:lstStyle/>
          <a:p>
            <a:pPr algn="ctr"/>
            <a:r>
              <a:rPr lang="ru-RU" sz="1800" b="1" dirty="0" smtClean="0">
                <a:solidFill>
                  <a:srgbClr val="002060"/>
                </a:solidFill>
                <a:latin typeface="Times New Roman" pitchFamily="18" charset="0"/>
                <a:cs typeface="Times New Roman" pitchFamily="18" charset="0"/>
              </a:rPr>
              <a:t>2023 г.</a:t>
            </a:r>
            <a:endParaRPr lang="ru-RU" sz="1800" b="1" dirty="0">
              <a:solidFill>
                <a:srgbClr val="002060"/>
              </a:solidFill>
              <a:latin typeface="Times New Roman" pitchFamily="18" charset="0"/>
              <a:cs typeface="Times New Roman" pitchFamily="18" charset="0"/>
            </a:endParaRPr>
          </a:p>
        </p:txBody>
      </p:sp>
      <p:sp>
        <p:nvSpPr>
          <p:cNvPr id="7" name="TextBox 6"/>
          <p:cNvSpPr txBox="1"/>
          <p:nvPr/>
        </p:nvSpPr>
        <p:spPr>
          <a:xfrm>
            <a:off x="5850756" y="6876975"/>
            <a:ext cx="4536504" cy="369332"/>
          </a:xfrm>
          <a:prstGeom prst="rect">
            <a:avLst/>
          </a:prstGeom>
          <a:noFill/>
        </p:spPr>
        <p:txBody>
          <a:bodyPr wrap="square" rtlCol="0">
            <a:spAutoFit/>
          </a:bodyPr>
          <a:lstStyle/>
          <a:p>
            <a:r>
              <a:rPr lang="ru-RU" sz="1800" b="1" dirty="0" smtClean="0">
                <a:solidFill>
                  <a:srgbClr val="002060"/>
                </a:solidFill>
                <a:effectLst>
                  <a:outerShdw blurRad="50800" dist="38100" dir="10800000" algn="r" rotWithShape="0">
                    <a:prstClr val="black">
                      <a:alpha val="40000"/>
                    </a:prstClr>
                  </a:outerShdw>
                </a:effectLst>
                <a:latin typeface="Times New Roman" pitchFamily="18" charset="0"/>
                <a:cs typeface="Times New Roman" pitchFamily="18" charset="0"/>
              </a:rPr>
              <a:t>Автор: Мешков Иван 6 лет </a:t>
            </a:r>
            <a:endParaRPr lang="ru-RU" sz="1800" dirty="0"/>
          </a:p>
        </p:txBody>
      </p:sp>
    </p:spTree>
    <p:extLst>
      <p:ext uri="{BB962C8B-B14F-4D97-AF65-F5344CB8AC3E}">
        <p14:creationId xmlns="" xmlns:p14="http://schemas.microsoft.com/office/powerpoint/2010/main" val="3287520380"/>
      </p:ext>
    </p:extLst>
  </p:cSld>
  <p:clrMapOvr>
    <a:masterClrMapping/>
  </p:clrMapOvr>
  <p:transition spd="slow">
    <p:wipe dir="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s://kartinkin.net/uploads/posts/2020-07/1595711914_43-p-fon-velikaya-otechestvennaya-voina-dlya-pr-58.png"/>
          <p:cNvPicPr>
            <a:picLocks noChangeAspect="1" noChangeArrowheads="1"/>
          </p:cNvPicPr>
          <p:nvPr/>
        </p:nvPicPr>
        <p:blipFill>
          <a:blip r:embed="rId2" cstate="print"/>
          <a:srcRect/>
          <a:stretch>
            <a:fillRect/>
          </a:stretch>
        </p:blipFill>
        <p:spPr bwMode="auto">
          <a:xfrm>
            <a:off x="0" y="0"/>
            <a:ext cx="10693400" cy="7561263"/>
          </a:xfrm>
          <a:prstGeom prst="rect">
            <a:avLst/>
          </a:prstGeom>
          <a:noFill/>
        </p:spPr>
      </p:pic>
      <p:pic>
        <p:nvPicPr>
          <p:cNvPr id="25603" name="Picture 3" descr="C:\Users\useДракон\Downloads\image-18-04-23-11-25.jpeg"/>
          <p:cNvPicPr>
            <a:picLocks noChangeAspect="1" noChangeArrowheads="1"/>
          </p:cNvPicPr>
          <p:nvPr/>
        </p:nvPicPr>
        <p:blipFill>
          <a:blip r:embed="rId3" cstate="print"/>
          <a:srcRect/>
          <a:stretch>
            <a:fillRect/>
          </a:stretch>
        </p:blipFill>
        <p:spPr bwMode="auto">
          <a:xfrm rot="5400000">
            <a:off x="18107" y="2196458"/>
            <a:ext cx="2880319" cy="2160239"/>
          </a:xfrm>
          <a:prstGeom prst="rect">
            <a:avLst/>
          </a:prstGeom>
          <a:noFill/>
        </p:spPr>
      </p:pic>
      <p:sp>
        <p:nvSpPr>
          <p:cNvPr id="6" name="TextBox 5"/>
          <p:cNvSpPr txBox="1"/>
          <p:nvPr/>
        </p:nvSpPr>
        <p:spPr>
          <a:xfrm>
            <a:off x="2754412" y="756295"/>
            <a:ext cx="7272808" cy="5632311"/>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Меня зовут Мешков Иван. Так же звали моего прадеда, </a:t>
            </a:r>
            <a:r>
              <a:rPr lang="ru-RU" sz="2000" dirty="0" err="1" smtClean="0">
                <a:latin typeface="Times New Roman" pitchFamily="18" charset="0"/>
                <a:cs typeface="Times New Roman" pitchFamily="18" charset="0"/>
              </a:rPr>
              <a:t>Мешкова</a:t>
            </a:r>
            <a:r>
              <a:rPr lang="ru-RU" sz="2000" dirty="0" smtClean="0">
                <a:latin typeface="Times New Roman" pitchFamily="18" charset="0"/>
                <a:cs typeface="Times New Roman" pitchFamily="18" charset="0"/>
              </a:rPr>
              <a:t> Ивана  Федоровича. Мне недавно исполнилось 6 лет. Я его никогда не видел, потому что он умер, когда меня ещё на свете не было. Мне рассказывали про него мои родители, как он воевал во время Великой отечественной войны. Я думаю, что на войне было страшно, потому что там погибали люди. Но мой прадед вернулся живым.</a:t>
            </a:r>
          </a:p>
          <a:p>
            <a:pPr algn="just"/>
            <a:r>
              <a:rPr lang="ru-RU" sz="2000" dirty="0" smtClean="0">
                <a:latin typeface="Times New Roman" pitchFamily="18" charset="0"/>
                <a:cs typeface="Times New Roman" pitchFamily="18" charset="0"/>
              </a:rPr>
              <a:t>    Родился прадед в селе Большое Шереметьево в семье крестьянина в 1913 году. Окончил 2 класса начальной школы. Работал в </a:t>
            </a:r>
            <a:r>
              <a:rPr lang="ru-RU" sz="2000" dirty="0" err="1" smtClean="0">
                <a:latin typeface="Times New Roman" pitchFamily="18" charset="0"/>
                <a:cs typeface="Times New Roman" pitchFamily="18" charset="0"/>
              </a:rPr>
              <a:t>Рудовской</a:t>
            </a:r>
            <a:r>
              <a:rPr lang="ru-RU" sz="2000" dirty="0" smtClean="0">
                <a:latin typeface="Times New Roman" pitchFamily="18" charset="0"/>
                <a:cs typeface="Times New Roman" pitchFamily="18" charset="0"/>
              </a:rPr>
              <a:t> МТС участковым механиком. С 1935 по 1937 годы служил в Красной Армии, затем опять продолжал трудиться в качестве участкового механика. В 1939 году участвовал в походе по освобождению Западной Белоруссии, в боях против белофиннов на Северо-западном фронте в должности младшего командира, за что получил денежное вознаграждение. С января 1940-го до октября 1942 года работал механиком в </a:t>
            </a:r>
            <a:r>
              <a:rPr lang="ru-RU" sz="2000" dirty="0" err="1" smtClean="0">
                <a:latin typeface="Times New Roman" pitchFamily="18" charset="0"/>
                <a:cs typeface="Times New Roman" pitchFamily="18" charset="0"/>
              </a:rPr>
              <a:t>Рудовской</a:t>
            </a:r>
            <a:r>
              <a:rPr lang="ru-RU" sz="2000" dirty="0" smtClean="0">
                <a:latin typeface="Times New Roman" pitchFamily="18" charset="0"/>
                <a:cs typeface="Times New Roman" pitchFamily="18" charset="0"/>
              </a:rPr>
              <a:t> МТС, так как имел </a:t>
            </a:r>
            <a:r>
              <a:rPr lang="ru-RU" sz="2000" dirty="0" err="1" smtClean="0">
                <a:latin typeface="Times New Roman" pitchFamily="18" charset="0"/>
                <a:cs typeface="Times New Roman" pitchFamily="18" charset="0"/>
              </a:rPr>
              <a:t>бронь</a:t>
            </a:r>
            <a:r>
              <a:rPr lang="ru-RU" sz="2000" dirty="0" smtClean="0">
                <a:latin typeface="Times New Roman" pitchFamily="18" charset="0"/>
                <a:cs typeface="Times New Roman" pitchFamily="18" charset="0"/>
              </a:rPr>
              <a:t>. </a:t>
            </a:r>
          </a:p>
          <a:p>
            <a:pPr algn="just"/>
            <a:r>
              <a:rPr lang="ru-RU" sz="2000" dirty="0" smtClean="0">
                <a:latin typeface="Times New Roman" pitchFamily="18" charset="0"/>
                <a:cs typeface="Times New Roman" pitchFamily="18" charset="0"/>
              </a:rPr>
              <a:t>        </a:t>
            </a:r>
          </a:p>
        </p:txBody>
      </p:sp>
    </p:spTree>
  </p:cSld>
  <p:clrMapOvr>
    <a:masterClrMapping/>
  </p:clrMapOvr>
  <p:transition spd="slow">
    <p:wipe dir="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6" descr="https://kartinkin.net/uploads/posts/2020-07/1595711914_43-p-fon-velikaya-otechestvennaya-voina-dlya-pr-58.png"/>
          <p:cNvPicPr>
            <a:picLocks noChangeAspect="1" noChangeArrowheads="1"/>
          </p:cNvPicPr>
          <p:nvPr/>
        </p:nvPicPr>
        <p:blipFill>
          <a:blip r:embed="rId2" cstate="print"/>
          <a:srcRect/>
          <a:stretch>
            <a:fillRect/>
          </a:stretch>
        </p:blipFill>
        <p:spPr bwMode="auto">
          <a:xfrm>
            <a:off x="0" y="0"/>
            <a:ext cx="10693400" cy="7561263"/>
          </a:xfrm>
          <a:prstGeom prst="rect">
            <a:avLst/>
          </a:prstGeom>
          <a:noFill/>
        </p:spPr>
      </p:pic>
      <p:pic>
        <p:nvPicPr>
          <p:cNvPr id="4" name="Picture 2"/>
          <p:cNvPicPr>
            <a:picLocks noChangeAspect="1" noChangeArrowheads="1"/>
          </p:cNvPicPr>
          <p:nvPr/>
        </p:nvPicPr>
        <p:blipFill>
          <a:blip r:embed="rId3" cstate="print"/>
          <a:srcRect/>
          <a:stretch>
            <a:fillRect/>
          </a:stretch>
        </p:blipFill>
        <p:spPr bwMode="auto">
          <a:xfrm>
            <a:off x="234132" y="2124447"/>
            <a:ext cx="2373049" cy="2952328"/>
          </a:xfrm>
          <a:prstGeom prst="rect">
            <a:avLst/>
          </a:prstGeom>
          <a:noFill/>
          <a:ln w="9525">
            <a:noFill/>
            <a:miter lim="800000"/>
            <a:headEnd/>
            <a:tailEnd/>
          </a:ln>
          <a:effectLst/>
        </p:spPr>
      </p:pic>
      <p:sp>
        <p:nvSpPr>
          <p:cNvPr id="6" name="TextBox 5"/>
          <p:cNvSpPr txBox="1"/>
          <p:nvPr/>
        </p:nvSpPr>
        <p:spPr>
          <a:xfrm>
            <a:off x="2754412" y="324247"/>
            <a:ext cx="7272808" cy="7171194"/>
          </a:xfrm>
          <a:prstGeom prst="rect">
            <a:avLst/>
          </a:prstGeom>
          <a:noFill/>
        </p:spPr>
        <p:txBody>
          <a:bodyPr wrap="square" rtlCol="0">
            <a:spAutoFit/>
          </a:bodyPr>
          <a:lstStyle/>
          <a:p>
            <a:pPr algn="just"/>
            <a:r>
              <a:rPr lang="ru-RU" sz="2000" dirty="0" smtClean="0">
                <a:latin typeface="Times New Roman" pitchFamily="18" charset="0"/>
                <a:cs typeface="Times New Roman" pitchFamily="18" charset="0"/>
              </a:rPr>
              <a:t>     С осени 1942 года участвовал в Великой Отечественной войне в составе истребительного противотанкового артиллерийского полка, был командиром орудия. «За время боевых действий летнего наступления старшина Мешков показал себя одним из лучших младших командиров. Под его руководством расчёт  уничтожил пять танков противника, две бронемашины. За личную смелость, отвагу, организованность он награждён орденом  Красного Знамени  и медалью «За отвагу». (из характеристики)     </a:t>
            </a:r>
          </a:p>
          <a:p>
            <a:pPr algn="just"/>
            <a:r>
              <a:rPr lang="ru-RU" sz="2000" dirty="0" smtClean="0">
                <a:latin typeface="Times New Roman" pitchFamily="18" charset="0"/>
                <a:cs typeface="Times New Roman" pitchFamily="18" charset="0"/>
              </a:rPr>
              <a:t>      Кроме того, мой прадедушка был командиром разведки. Вот какой случай произошёл с ним однажды. Солдаты возвращались с задания, их заметили немцы и обстреляли. Был тяжело ранен один боец, и прадедушка нёс его на себе, так как был самым старшим. Накануне празднования 45-летия Победы этот боец разыскал прадеда, прислал ему письмо и благодарил его за свою спасённую жизнь. </a:t>
            </a:r>
          </a:p>
          <a:p>
            <a:pPr algn="just"/>
            <a:r>
              <a:rPr lang="ru-RU" sz="2000" dirty="0" smtClean="0">
                <a:latin typeface="Times New Roman" pitchFamily="18" charset="0"/>
                <a:cs typeface="Times New Roman" pitchFamily="18" charset="0"/>
              </a:rPr>
              <a:t>      В пожелтевшем военном билете отмечены все правительственные награды моего прадедушки: ордена Красной звезды, Красного Знамени, «Славы III степени», медали «За отвагу» и «За победу над Германией». Эти награды говорят о том, какой нелёгкий боевой путь он прошёл от Курска до Чехословакии. </a:t>
            </a:r>
          </a:p>
          <a:p>
            <a:pPr algn="just"/>
            <a:r>
              <a:rPr lang="ru-RU" sz="2000" dirty="0" smtClean="0">
                <a:latin typeface="Times New Roman" pitchFamily="18" charset="0"/>
                <a:cs typeface="Times New Roman" pitchFamily="18" charset="0"/>
              </a:rPr>
              <a:t>     Благодаря таким людям, как он, мы победили .</a:t>
            </a:r>
          </a:p>
        </p:txBody>
      </p:sp>
    </p:spTree>
  </p:cSld>
  <p:clrMapOvr>
    <a:masterClrMapping/>
  </p:clrMapOvr>
  <p:transition spd="slow">
    <p:wipe dir="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https://cf.ppt-online.org/files/slide/c/cPGl3zKX7tMxrDApRI2nCq5soQiSvdkYa0mNHT/slide-7.jpg"/>
          <p:cNvPicPr>
            <a:picLocks noChangeAspect="1" noChangeArrowheads="1"/>
          </p:cNvPicPr>
          <p:nvPr/>
        </p:nvPicPr>
        <p:blipFill>
          <a:blip r:embed="rId2" cstate="print"/>
          <a:srcRect/>
          <a:stretch>
            <a:fillRect/>
          </a:stretch>
        </p:blipFill>
        <p:spPr bwMode="auto">
          <a:xfrm>
            <a:off x="0" y="0"/>
            <a:ext cx="10693400" cy="7561263"/>
          </a:xfrm>
          <a:prstGeom prst="rect">
            <a:avLst/>
          </a:prstGeom>
          <a:noFill/>
        </p:spPr>
      </p:pic>
      <p:pic>
        <p:nvPicPr>
          <p:cNvPr id="26626" name="Picture 2" descr="http://idist.ru/_nw/37/97738627.png"/>
          <p:cNvPicPr>
            <a:picLocks noChangeAspect="1" noChangeArrowheads="1"/>
          </p:cNvPicPr>
          <p:nvPr/>
        </p:nvPicPr>
        <p:blipFill>
          <a:blip r:embed="rId3" cstate="print"/>
          <a:srcRect/>
          <a:stretch>
            <a:fillRect/>
          </a:stretch>
        </p:blipFill>
        <p:spPr bwMode="auto">
          <a:xfrm>
            <a:off x="882204" y="756295"/>
            <a:ext cx="8927551" cy="6313249"/>
          </a:xfrm>
          <a:prstGeom prst="rect">
            <a:avLst/>
          </a:prstGeom>
          <a:noFill/>
        </p:spPr>
      </p:pic>
    </p:spTree>
  </p:cSld>
  <p:clrMapOvr>
    <a:masterClrMapping/>
  </p:clrMapOvr>
  <p:transition spd="slow">
    <p:wipe dir="r"/>
  </p:transition>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2658</TotalTime>
  <Words>408</Words>
  <Application>Microsoft Office PowerPoint</Application>
  <PresentationFormat>Произвольный</PresentationFormat>
  <Paragraphs>14</Paragraphs>
  <Slides>4</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4</vt:i4>
      </vt:variant>
    </vt:vector>
  </HeadingPairs>
  <TitlesOfParts>
    <vt:vector size="5" baseType="lpstr">
      <vt:lpstr>Тема Office</vt:lpstr>
      <vt:lpstr>Слайд 1</vt:lpstr>
      <vt:lpstr>Слайд 2</vt:lpstr>
      <vt:lpstr>Слайд 3</vt:lpstr>
      <vt:lpstr>Слайд 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Андрей</dc:creator>
  <cp:lastModifiedBy>Проповедник</cp:lastModifiedBy>
  <cp:revision>325</cp:revision>
  <dcterms:created xsi:type="dcterms:W3CDTF">2020-03-21T13:37:22Z</dcterms:created>
  <dcterms:modified xsi:type="dcterms:W3CDTF">2023-05-08T19:02:56Z</dcterms:modified>
</cp:coreProperties>
</file>