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61" r:id="rId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4" d="100"/>
          <a:sy n="64" d="100"/>
        </p:scale>
        <p:origin x="102" y="2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EE1B8AE-3E81-4BAA-84CF-AC29182C49E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F0667902-477B-4CD7-9BC9-CEFB962AA35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9FC2820-A9C7-470E-AE5C-AB006A16E0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C51B1-24DE-4B5A-BD9C-D8853D43DD6C}" type="datetimeFigureOut">
              <a:rPr lang="ru-RU" smtClean="0"/>
              <a:t>08.05.2023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69AC5C4-F382-4158-9C8E-DF91152FFB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404DC3B-EA11-4311-A4DF-B7972F7739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55FC0-6FBF-4AF1-A2E1-95DF8026C7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12690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7B573FE-7E2D-49B3-9346-560811DE94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2954410E-3266-4F38-963B-DC87CB26C81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91B9B21-A2DD-4F3E-9360-66CEAAB530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C51B1-24DE-4B5A-BD9C-D8853D43DD6C}" type="datetimeFigureOut">
              <a:rPr lang="ru-RU" smtClean="0"/>
              <a:t>08.05.2023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42383E5-6A40-42B8-A6C0-A116FCBE8F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576FA91-84F9-4982-8450-D200FE8B28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55FC0-6FBF-4AF1-A2E1-95DF8026C7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85304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F112CBE4-F896-41B9-8577-2DE99FD6897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A19EE8D4-3F2E-43C6-9F39-4FAD9EA67B3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18579CC-E0BB-4F18-A999-B8A1CF89C5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C51B1-24DE-4B5A-BD9C-D8853D43DD6C}" type="datetimeFigureOut">
              <a:rPr lang="ru-RU" smtClean="0"/>
              <a:t>08.05.2023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319D4B2-0D74-4AF5-9404-195BE788A9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4AA76BF-B57D-49A1-99D1-9A2286F2FB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55FC0-6FBF-4AF1-A2E1-95DF8026C7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88556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8AC941E-52F0-4AB8-AA82-93AB213AFA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04600B8-FEE5-4CF2-9D0B-9176D1F94D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0C9A1F4-1B4B-4284-B64D-5B44C465B0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C51B1-24DE-4B5A-BD9C-D8853D43DD6C}" type="datetimeFigureOut">
              <a:rPr lang="ru-RU" smtClean="0"/>
              <a:t>08.05.2023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18E9DC7-5F37-4CA4-972C-2353B2740A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D40CCFA-783F-4935-91C7-B42820C345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55FC0-6FBF-4AF1-A2E1-95DF8026C7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07940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1F7BB7F-D9D3-42EE-A14F-5AB287D1DA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E8A9A493-A0C9-4393-B6A7-7A5D907499D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36571A8-FB1A-4224-B435-00CCEB2E3B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C51B1-24DE-4B5A-BD9C-D8853D43DD6C}" type="datetimeFigureOut">
              <a:rPr lang="ru-RU" smtClean="0"/>
              <a:t>08.05.2023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2214DEC-F18C-48AC-A2FC-7AFA1A5E5C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45B76D3-26B8-455C-8684-7FB8966EEB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55FC0-6FBF-4AF1-A2E1-95DF8026C7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01083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82A2F3E-5F69-4FF4-A494-471AAEDF8B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46E3467-342D-4030-857B-410A27A9A19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B74849D2-A8F1-4B73-B0B0-91BE111E153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34DEE617-8DB0-4F4C-A103-4C8559BD41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C51B1-24DE-4B5A-BD9C-D8853D43DD6C}" type="datetimeFigureOut">
              <a:rPr lang="ru-RU" smtClean="0"/>
              <a:t>08.05.2023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DB25F902-13C9-4BBF-BAD6-BC26DF1297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3B54CAD0-FECD-4881-A67B-63587328A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55FC0-6FBF-4AF1-A2E1-95DF8026C7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00707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7A9F719-BAB8-4605-8B7A-AD052F356F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7D1344B-4E05-49F7-949C-E5405D840CB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1D8F6273-02E1-4324-AB8D-02DE645929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94F45751-A965-4376-B5BF-AC63814DE3B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1FA35E3B-ED6A-4060-9393-6DDDDB27E39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73641847-3000-4CD4-A52D-ED5879E4CF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C51B1-24DE-4B5A-BD9C-D8853D43DD6C}" type="datetimeFigureOut">
              <a:rPr lang="ru-RU" smtClean="0"/>
              <a:t>08.05.2023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089B1317-85D6-465A-9A25-18862A412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9C0864FD-8794-4788-9BFB-1E482DB8A4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55FC0-6FBF-4AF1-A2E1-95DF8026C7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67303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348354A-55BF-4234-B50E-12A6A531ED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48CEB8CD-E347-475A-9B5B-8A815DE470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C51B1-24DE-4B5A-BD9C-D8853D43DD6C}" type="datetimeFigureOut">
              <a:rPr lang="ru-RU" smtClean="0"/>
              <a:t>08.05.2023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6015134C-6E43-4712-8D7C-B2C55678AC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1EE8E068-DB61-4D3E-A8A3-83021E7FD6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55FC0-6FBF-4AF1-A2E1-95DF8026C7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18768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5FFC1107-698D-4077-964A-686DBE045B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C51B1-24DE-4B5A-BD9C-D8853D43DD6C}" type="datetimeFigureOut">
              <a:rPr lang="ru-RU" smtClean="0"/>
              <a:t>08.05.2023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EA8D9C1F-7169-48D1-810C-741A3E341B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893EFAB9-3756-416D-B321-8100B7A98A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55FC0-6FBF-4AF1-A2E1-95DF8026C7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64562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07C1965-10F9-4CB2-BFE9-A5221F8E95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DDB8BE0-E716-4F28-8199-B1B802F845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C7301CB1-3F1E-47F2-80E5-26DD4BD2015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854DB41D-01B8-4729-AA43-5B2E4A4458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C51B1-24DE-4B5A-BD9C-D8853D43DD6C}" type="datetimeFigureOut">
              <a:rPr lang="ru-RU" smtClean="0"/>
              <a:t>08.05.2023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6B9BF1B0-8BE9-44A8-9E19-00B28F9A9D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A9F580F0-1AB4-4609-A80C-EABA0E3304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55FC0-6FBF-4AF1-A2E1-95DF8026C7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96613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3B618C0-0FD5-4ADB-95B0-07225BF920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D05BD31E-5DF3-4D60-A7B5-D4668BB30AC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CFAF43B2-3AB5-4A57-B0DB-6C521E85A6D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88B250DA-5397-43AE-812A-1810E3E663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C51B1-24DE-4B5A-BD9C-D8853D43DD6C}" type="datetimeFigureOut">
              <a:rPr lang="ru-RU" smtClean="0"/>
              <a:t>08.05.2023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05DF56D5-671A-4576-89E1-672C30288F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F2F7ACC8-D19E-40AE-B5A2-1C181EF606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55FC0-6FBF-4AF1-A2E1-95DF8026C7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21510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3439465-1CA7-41CD-B4CB-31085CE337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6124CB4E-B44F-448B-96B0-4FFF667FEE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9B111AF-4CB6-4160-8F6E-24979EACF8B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BC51B1-24DE-4B5A-BD9C-D8853D43DD6C}" type="datetimeFigureOut">
              <a:rPr lang="ru-RU" smtClean="0"/>
              <a:t>08.05.2023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DC3862E-B427-4AA6-B691-230EC848F6E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F623535-82FD-4338-A362-84C69A60E90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355FC0-6FBF-4AF1-A2E1-95DF8026C7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26269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jrnlst.ru/sites/default/files/covers/prorub.gif">
            <a:extLst>
              <a:ext uri="{FF2B5EF4-FFF2-40B4-BE49-F238E27FC236}">
                <a16:creationId xmlns:a16="http://schemas.microsoft.com/office/drawing/2014/main" id="{47B7B241-1C19-4B98-8D53-E5E3E3AB7A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9008" y="206185"/>
            <a:ext cx="5123596" cy="2884652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www.okeydostavka.ru/wcsstore/OKMarketCAS/cat_entries/20776/20776_fullimage.jpg">
            <a:extLst>
              <a:ext uri="{FF2B5EF4-FFF2-40B4-BE49-F238E27FC236}">
                <a16:creationId xmlns:a16="http://schemas.microsoft.com/office/drawing/2014/main" id="{AF3323A4-3A2B-45FA-A9C2-2F0DF9383D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7064" y="2670220"/>
            <a:ext cx="4159348" cy="3364866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s://papik.pro/uploads/posts/2021-12/1639201783_28-papik-pro-p-riba-klipart-29.png">
            <a:extLst>
              <a:ext uri="{FF2B5EF4-FFF2-40B4-BE49-F238E27FC236}">
                <a16:creationId xmlns:a16="http://schemas.microsoft.com/office/drawing/2014/main" id="{B311D824-4932-457D-8E1F-682569F809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127" y="2908829"/>
            <a:ext cx="5483762" cy="3742986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75228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s://gas-kvas.com/uploads/posts/2023-01/1673465100_gas-kvas-com-p-petushok-risunok-detskii-risunok-16.jpg">
            <a:extLst>
              <a:ext uri="{FF2B5EF4-FFF2-40B4-BE49-F238E27FC236}">
                <a16:creationId xmlns:a16="http://schemas.microsoft.com/office/drawing/2014/main" id="{9D190217-635B-4ED5-93F9-E5B41FA1523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7416" y="2853981"/>
            <a:ext cx="3916680" cy="39166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https://gas-kvas.com/uploads/posts/2023-01/1673519809_gas-kvas-com-p-led-detskii-risunok-1.jpg">
            <a:extLst>
              <a:ext uri="{FF2B5EF4-FFF2-40B4-BE49-F238E27FC236}">
                <a16:creationId xmlns:a16="http://schemas.microsoft.com/office/drawing/2014/main" id="{BFDB43C9-8E4E-4160-98DE-473D17E877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32575" y="87339"/>
            <a:ext cx="4572000" cy="3429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s://tipik.ru/wp-content/uploads/2019/08/%D0%9A%D0%B0%D1%80%D1%82%D0%B8%D0%BD%D0%BA%D0%B8-%D0%B8%D0%B7%D0%B1%D1%83%D1%88%D0%BA%D0%B0-%D1%81%D0%BA%D0%B0%D0%B7%D0%BE%D1%87%D0%BD%D0%B0%D1%8F-%D0%B4%D0%BB%D1%8F-%D0%B4%D0%B5%D1%82%D0%B5%D0%B9-024.jpg">
            <a:extLst>
              <a:ext uri="{FF2B5EF4-FFF2-40B4-BE49-F238E27FC236}">
                <a16:creationId xmlns:a16="http://schemas.microsoft.com/office/drawing/2014/main" id="{A1941712-80A8-44E2-924D-7F7390562E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425" y="196544"/>
            <a:ext cx="5017622" cy="380512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155277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funart.pro/uploads/posts/2020-05/1588419446_10-p-kozi-na-belom-fone-49.jpg">
            <a:extLst>
              <a:ext uri="{FF2B5EF4-FFF2-40B4-BE49-F238E27FC236}">
                <a16:creationId xmlns:a16="http://schemas.microsoft.com/office/drawing/2014/main" id="{3216C8A8-DD7B-475F-BBFF-2BB9AA9735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1483" y="229920"/>
            <a:ext cx="3952344" cy="284284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s://papik.pro/uploads/posts/2022-01/1642314079_6-papik-pro-p-luzha-klipart-7.jpg">
            <a:extLst>
              <a:ext uri="{FF2B5EF4-FFF2-40B4-BE49-F238E27FC236}">
                <a16:creationId xmlns:a16="http://schemas.microsoft.com/office/drawing/2014/main" id="{D6006DCC-B77D-46A2-B3A1-CD5729651D7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5847" y="3236889"/>
            <a:ext cx="4523952" cy="3199080"/>
          </a:xfrm>
          <a:prstGeom prst="round2DiagRect">
            <a:avLst>
              <a:gd name="adj1" fmla="val 50000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https://ligatver.ru/upload/iblock/a46/a46f9fd31fb95636a19343fb3c07aa29.jpg">
            <a:extLst>
              <a:ext uri="{FF2B5EF4-FFF2-40B4-BE49-F238E27FC236}">
                <a16:creationId xmlns:a16="http://schemas.microsoft.com/office/drawing/2014/main" id="{F72307CA-46B6-49D0-9101-213EE61A61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521" y="1721021"/>
            <a:ext cx="3527791" cy="471494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799074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static.mishka-knizhka.ru/wp-content/uploads/2020/04/tri-medvedja8.jpg">
            <a:extLst>
              <a:ext uri="{FF2B5EF4-FFF2-40B4-BE49-F238E27FC236}">
                <a16:creationId xmlns:a16="http://schemas.microsoft.com/office/drawing/2014/main" id="{66D59DAE-F149-4168-89B1-664EF8D67C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490" y="4445391"/>
            <a:ext cx="5722329" cy="194559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s://avatars.mds.yandex.net/i?id=f3aef91ec36111e0e3239a30db317e1e_l-5713591-images-thumbs&amp;n=13">
            <a:extLst>
              <a:ext uri="{FF2B5EF4-FFF2-40B4-BE49-F238E27FC236}">
                <a16:creationId xmlns:a16="http://schemas.microsoft.com/office/drawing/2014/main" id="{083BC488-0911-4704-82FE-555DA71A842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62" r="5879"/>
          <a:stretch/>
        </p:blipFill>
        <p:spPr bwMode="auto">
          <a:xfrm>
            <a:off x="279100" y="194164"/>
            <a:ext cx="6119446" cy="391785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https://i.pinimg.com/736x/16/63/04/166304f5da8ecafdacaaae930c8a95a8.jpg">
            <a:extLst>
              <a:ext uri="{FF2B5EF4-FFF2-40B4-BE49-F238E27FC236}">
                <a16:creationId xmlns:a16="http://schemas.microsoft.com/office/drawing/2014/main" id="{A6DDE758-0D40-403F-9B6F-4F9A831BBA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1092" y="947081"/>
            <a:ext cx="5076509" cy="41323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424056069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0</Words>
  <Application>Microsoft Office PowerPoint</Application>
  <PresentationFormat>Широкоэкранный</PresentationFormat>
  <Paragraphs>0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79213220293</dc:creator>
  <cp:lastModifiedBy>79213220293</cp:lastModifiedBy>
  <cp:revision>4</cp:revision>
  <dcterms:created xsi:type="dcterms:W3CDTF">2023-03-12T08:27:15Z</dcterms:created>
  <dcterms:modified xsi:type="dcterms:W3CDTF">2023-05-08T18:46:02Z</dcterms:modified>
</cp:coreProperties>
</file>