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6" r:id="rId3"/>
    <p:sldId id="267" r:id="rId4"/>
    <p:sldId id="265" r:id="rId5"/>
    <p:sldId id="271" r:id="rId6"/>
    <p:sldId id="269" r:id="rId7"/>
    <p:sldId id="270" r:id="rId8"/>
    <p:sldId id="268" r:id="rId9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3186" y="-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60024-381F-47CC-A654-C9138987EAAA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2A6BB-08EA-402E-B3D5-3B114AB2BC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207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60024-381F-47CC-A654-C9138987EAAA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2A6BB-08EA-402E-B3D5-3B114AB2BC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790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60024-381F-47CC-A654-C9138987EAAA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2A6BB-08EA-402E-B3D5-3B114AB2BC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497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60024-381F-47CC-A654-C9138987EAAA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2A6BB-08EA-402E-B3D5-3B114AB2BC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081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60024-381F-47CC-A654-C9138987EAAA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2A6BB-08EA-402E-B3D5-3B114AB2BC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466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60024-381F-47CC-A654-C9138987EAAA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2A6BB-08EA-402E-B3D5-3B114AB2BC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4368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60024-381F-47CC-A654-C9138987EAAA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2A6BB-08EA-402E-B3D5-3B114AB2BC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1724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60024-381F-47CC-A654-C9138987EAAA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2A6BB-08EA-402E-B3D5-3B114AB2BC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00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60024-381F-47CC-A654-C9138987EAAA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2A6BB-08EA-402E-B3D5-3B114AB2BC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973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60024-381F-47CC-A654-C9138987EAAA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2A6BB-08EA-402E-B3D5-3B114AB2BC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436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60024-381F-47CC-A654-C9138987EAAA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2A6BB-08EA-402E-B3D5-3B114AB2BC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388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60024-381F-47CC-A654-C9138987EAAA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2A6BB-08EA-402E-B3D5-3B114AB2BC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5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V="1">
            <a:off x="-1143001" y="1143000"/>
            <a:ext cx="9144000" cy="685799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146" t="-881" r="7049" b="1596"/>
          <a:stretch/>
        </p:blipFill>
        <p:spPr>
          <a:xfrm rot="829919">
            <a:off x="1889795" y="3433456"/>
            <a:ext cx="3078410" cy="457737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26829" y="1536493"/>
            <a:ext cx="4992772" cy="187585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26829" y="1067978"/>
            <a:ext cx="44180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Консультация для родителей</a:t>
            </a:r>
            <a:endParaRPr lang="ru-RU" sz="2800" b="1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52737" y="3275856"/>
            <a:ext cx="4992772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Роль </a:t>
            </a:r>
            <a:r>
              <a:rPr lang="ru-RU" sz="6600" b="1" dirty="0" smtClean="0">
                <a:solidFill>
                  <a:srgbClr val="C00000"/>
                </a:solidFill>
                <a:latin typeface="Segoe Script" panose="030B0504020000000003" pitchFamily="66" charset="0"/>
              </a:rPr>
              <a:t>сказки</a:t>
            </a:r>
            <a:r>
              <a:rPr lang="ru-RU" sz="32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 в развитии и воспитании ребенка</a:t>
            </a:r>
            <a:endParaRPr lang="ru-RU" sz="32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5174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V="1">
            <a:off x="-1143001" y="1143000"/>
            <a:ext cx="9144000" cy="685799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034" t="50000" r="19123" b="7906"/>
          <a:stretch/>
        </p:blipFill>
        <p:spPr>
          <a:xfrm>
            <a:off x="1916832" y="5089293"/>
            <a:ext cx="3347606" cy="302155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83271" y="899094"/>
            <a:ext cx="47525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Дети черпают из сказок множество познаний: первые представления о времени и пространстве, о связи человека с природой, с предметным миром, сказки позволяют ребенку увидеть добро и зло.</a:t>
            </a:r>
          </a:p>
          <a:p>
            <a:pPr algn="just"/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Сказка для ребенка-это не просто вымысел, фантазия, это особая реальность мира чувств. Сказка раздвигает для ребенка рамки обычной жизни. Слушая сказки, дети глубоко сочувствуют персонажам, у них появляется внутренний импульс к содействию, к помощи, к защите.</a:t>
            </a:r>
          </a:p>
          <a:p>
            <a:pPr algn="just"/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В дошкольном возрасте восприятие сказки становится специфической деятельностью ребенка (помимо игры и изобразительной деятельности), обладающей невероятно притягательной силой, позволяющей ему свободно мечтать и фантазировать.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4907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V="1">
            <a:off x="-1143001" y="1143000"/>
            <a:ext cx="9144000" cy="685799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279" t="58569" r="13855" b="6972"/>
          <a:stretch/>
        </p:blipFill>
        <p:spPr>
          <a:xfrm>
            <a:off x="1634112" y="5364087"/>
            <a:ext cx="3824147" cy="258633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96752" y="899592"/>
            <a:ext cx="4536504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i="1" dirty="0" smtClean="0"/>
          </a:p>
          <a:p>
            <a:pPr algn="ctr"/>
            <a:r>
              <a:rPr lang="ru-RU" sz="2400" b="1" i="1" dirty="0" smtClean="0"/>
              <a:t>«Звукорежиссёры»</a:t>
            </a:r>
          </a:p>
          <a:p>
            <a:pPr algn="ctr"/>
            <a:endParaRPr lang="ru-RU" sz="2400" b="1" i="1" dirty="0" smtClean="0"/>
          </a:p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Эта игра также направлена на развитие устной связной речи, помогает лучше запомнить последовательность действий сказки и ее сюжет.</a:t>
            </a:r>
          </a:p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После прочтения сказки, рассмотрите иллюстрации к ней. Остановитесь на понравившейся. Предложите своему малышу «озвучить» картинку. Пусть он вспомнит, что говорили герои в данный момент, какие действия выполняли. Также для этой игры можно использовать и фрагменты мультфильмов по одноименным сказкам. Выключите звук, и пусть ребенок озвучивает ход событий.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4117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V="1">
            <a:off x="-1143001" y="1143000"/>
            <a:ext cx="9144000" cy="685799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001" t="46377" r="29446" b="40735"/>
          <a:stretch/>
        </p:blipFill>
        <p:spPr>
          <a:xfrm>
            <a:off x="2199902" y="4067944"/>
            <a:ext cx="2458193" cy="113118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08720" y="1043608"/>
            <a:ext cx="5112568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«Встречи героев»</a:t>
            </a: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Игра помогает развивать устную диалогическую речь, лучше запоминать последовательность действий сказки и ее сюжет.</a:t>
            </a: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Ребенку читается сказка по желанию. После прочтения ему предлагаются изображения двух героев из сказки. </a:t>
            </a: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Задача ребенка состоит в том, что ему нужно вспомнить, что говорили герои друг другу и озвучить диалог. Можно предложить героев, которые в сказке не встречаются. Например, в сказке «Колобок» не встречаются друг с другом заяц и медведь. Но что бы они могло сказать друг с другу при встрече? Похвалить колобка за то, что он такой умный и хитрый или пожаловаться друг другу на обманщика.</a:t>
            </a:r>
          </a:p>
          <a:p>
            <a:endParaRPr lang="ru-RU" dirty="0"/>
          </a:p>
          <a:p>
            <a:pPr algn="ctr"/>
            <a:endParaRPr lang="ru-RU" sz="20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«Новые сказки»</a:t>
            </a: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Основными задачами данной игры является развитие творческого воображения, фантазии связной речи.</a:t>
            </a: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Возьмите хорошо знакомую сказку. Вспомните последовательность событий в ней, уточните, где происходит действие, какие герои встречаются. И вдруг в сказке что-то стало по-другому: изменилось место действия или появились новые герои. Например, в сказке «Репка» изменим место действия и отправим всех героев на стадион или в кино. А что произойдет, если там появится еще и злой волшебник или бабочка. Вариантов множество.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564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V="1">
            <a:off x="-1143001" y="1143000"/>
            <a:ext cx="9144000" cy="685799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911" t="7968" r="11236" b="53641"/>
          <a:stretch/>
        </p:blipFill>
        <p:spPr>
          <a:xfrm>
            <a:off x="1086002" y="971600"/>
            <a:ext cx="4892634" cy="337259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22844" y="4375503"/>
            <a:ext cx="48965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«Пропущенный кадр»</a:t>
            </a:r>
          </a:p>
          <a:p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Цель игры: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научить составлять рассказ по серии сюжетных картинок, помочь ребенку запомнить последовательность событий сказки.</a:t>
            </a: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Для игры можно использовать серии картин для рассказывания сказок, которые сейчас в достаточном количестве можно приобрести в магазинах.</a:t>
            </a: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По-порядку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перед ребенком выкладываются картинки одной из сказок. Одна картинка нарочно убирается. Перед ребенком ставится задача вспомнить, какой сюжет пропущен. Если он затрудняется найти ответ, можно положить перевернутую картинку в том месте, где она должна лежать, не нарушая последовательности. После озвучивания недостающего сюжета, необходимо рассказать сказку.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6709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V="1">
            <a:off x="-1143001" y="1143000"/>
            <a:ext cx="9144000" cy="685799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30" b="97497" l="13316" r="8994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933056" y="4351295"/>
            <a:ext cx="2595966" cy="4250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9484" y="5364088"/>
            <a:ext cx="2438400" cy="2438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28984" y="950977"/>
            <a:ext cx="4861804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«Сказочная цепочка»</a:t>
            </a:r>
          </a:p>
          <a:p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Цель этой игры: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научить составлять предложения по предметным картинкам. Помочь ребенку запомнить героев, предметное окружение, последовательность событий сказки.</a:t>
            </a: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Выберите для игры любую прочитанную сказку. Приготовьте отдельно всех героев, различные предметы, которые встречаются в этой сказке. Для усложнения задачи можно добавить героев и предметы из других сказок. Например, возьмем сказку «Лиса и лапоть». Ребенку предлагаются изображения сказочных героев и предметов, а он определяет, есть такие в данной сказке или нет.</a:t>
            </a: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Если есть-выкладывается в цепочку и составляется предложение по сказке, с использованием данного предмета или героя. Если это курочка, то можно вспомнить, что лиса забрала курочку взамен на лапоть.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81513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V="1">
            <a:off x="-1143001" y="1143000"/>
            <a:ext cx="9144000" cy="685799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6244" y="5580112"/>
            <a:ext cx="3285509" cy="24663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124744" y="971600"/>
            <a:ext cx="482453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Трудно отрицать роль сказок, художественных произведений и в развитии правильной устной речи. Если говорить традиционно, то тексте расширяют словарный запас, помогают верно строить диалоги, влияют на развитие связной речи. Но помимо всех этих, пусть и узловых, задач не менее важно сделать нашу устную и письменную речь эмоциональной, образной, красивой.</a:t>
            </a: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Не достаточно просто прочитать сказку. Чтобы ребенок ее лучше запомнил, нужно помочь ему понять ее, пережить вместе с героями различные ситуации. Проанализировать поступки персонажей, представить себя на их месте. Тогда запоминание будет осознанное, глубокое.</a:t>
            </a: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Для того, чтобы ребенку было легче запомнить сказки и после рассказать их, можно использовать различные дидактические игры. Эти игры очень хорошо помогают в развитии творческого воображения, фантазии, связной речи, монологической и диалогической речи.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21203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V="1">
            <a:off x="-1280617" y="980729"/>
            <a:ext cx="9468542" cy="68579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289" t="68395" r="20914" b="10206"/>
          <a:stretch/>
        </p:blipFill>
        <p:spPr>
          <a:xfrm>
            <a:off x="1460664" y="6210794"/>
            <a:ext cx="3895107" cy="186442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82609" y="780916"/>
            <a:ext cx="5184576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Это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лишь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несколько интересных игр, которые помогут вашему ребенку лучше ориентироваться в мире сказок. А то бесценное время, которое вы проведете со своим ребенком, играя, не заменят никакие другие блага.</a:t>
            </a: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Когда ребёнок научится работать со сказкой, будет в ней хорошо ориентироваться, разбирать поступки героев, оценивать их, он сможет эту модель перенести в реальную жизнь, исправить какую-то ситуацию.</a:t>
            </a: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Родителям стоит больше уделять внимание сказке. Конкретное содержание каждой сказки может подсказать родителям и свои пути воспитания.</a:t>
            </a: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Сказки развивают образное и логическое мышление ребенка, его творческие способности, речь, знакомят детей с миром природы и помогают подготовить их к школе.</a:t>
            </a: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Читать детям сказки надо в «правильное» время, когда они спокойны и пребывают в хорошем настроении. Но лучше всего это делать перед сном, ведь вечером, лежа в теплой и уютной постели, вы сможете еще и обсудить сказку с ребенком. Читать сказку надо не спеша, не отвлекаясь и с удовольствием. Так она принесет ребенку больше пользы и положительных эмоций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590738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966</Words>
  <Application>Microsoft Office PowerPoint</Application>
  <PresentationFormat>Экран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Кристина</dc:creator>
  <cp:lastModifiedBy>Кристина</cp:lastModifiedBy>
  <cp:revision>23</cp:revision>
  <dcterms:created xsi:type="dcterms:W3CDTF">2023-05-08T01:54:58Z</dcterms:created>
  <dcterms:modified xsi:type="dcterms:W3CDTF">2023-05-08T15:14:06Z</dcterms:modified>
</cp:coreProperties>
</file>