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83" r:id="rId3"/>
    <p:sldId id="287" r:id="rId4"/>
    <p:sldId id="257" r:id="rId5"/>
  </p:sldIdLst>
  <p:sldSz cx="11522075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6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68" autoAdjust="0"/>
    <p:restoredTop sz="86420" autoAdjust="0"/>
  </p:normalViewPr>
  <p:slideViewPr>
    <p:cSldViewPr>
      <p:cViewPr>
        <p:scale>
          <a:sx n="50" d="100"/>
          <a:sy n="50" d="100"/>
        </p:scale>
        <p:origin x="-1302" y="-390"/>
      </p:cViewPr>
      <p:guideLst>
        <p:guide orient="horz" pos="2160"/>
        <p:guide pos="36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CC6E0-5185-4985-9A48-1C3591679989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47688" y="685800"/>
            <a:ext cx="57626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AAE0C-1827-4BAF-9977-D704C8AC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548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AAE0C-1827-4BAF-9977-D704C8AC76B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815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https://urok.1sept.ru/articles/537038/1.gif</a:t>
            </a:r>
            <a:r>
              <a:rPr lang="ru-RU" dirty="0" smtClean="0"/>
              <a:t> ворона</a:t>
            </a:r>
          </a:p>
          <a:p>
            <a:r>
              <a:rPr lang="en-US" dirty="0" smtClean="0"/>
              <a:t>http://kvestodel.ru/generator-rebusov</a:t>
            </a:r>
            <a:r>
              <a:rPr lang="ru-RU" dirty="0" smtClean="0"/>
              <a:t> генератор ребусов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AAE0C-1827-4BAF-9977-D704C8AC76B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890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https://avatars.mds.yandex.net/i?id=a23ecc364cd673c58aac8ca85ff38cef-5455692-images-thumbs&amp;n=13</a:t>
            </a:r>
            <a:r>
              <a:rPr lang="ru-RU" dirty="0" smtClean="0"/>
              <a:t> воробей</a:t>
            </a:r>
          </a:p>
          <a:p>
            <a:r>
              <a:rPr lang="en-US" dirty="0" smtClean="0"/>
              <a:t>https://papik.pro/uploads/posts/2021-12/thumbs/1639284617_2-papik-pro-p-vorobei-klipart-2.jpg</a:t>
            </a:r>
            <a:r>
              <a:rPr lang="ru-RU" dirty="0" smtClean="0"/>
              <a:t> воробей</a:t>
            </a:r>
          </a:p>
          <a:p>
            <a:r>
              <a:rPr lang="en-US" dirty="0" smtClean="0"/>
              <a:t>http://kvestodel.ru/generator-rebusov</a:t>
            </a:r>
            <a:r>
              <a:rPr lang="ru-RU" dirty="0" smtClean="0"/>
              <a:t> генератор</a:t>
            </a:r>
            <a:r>
              <a:rPr lang="ru-RU" baseline="0" dirty="0" smtClean="0"/>
              <a:t> ребусов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AAE0C-1827-4BAF-9977-D704C8AC76B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890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64" y="2130793"/>
            <a:ext cx="979376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1" y="3886200"/>
            <a:ext cx="806545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9237" y="0"/>
            <a:ext cx="2878167" cy="242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4198" y="3471359"/>
            <a:ext cx="5226497" cy="30836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6254" y="3276302"/>
            <a:ext cx="2532769" cy="11481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" y="-64555"/>
            <a:ext cx="3111605" cy="35359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77472">
            <a:off x="3704235" y="6326750"/>
            <a:ext cx="393193" cy="4572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8035" y="5214462"/>
            <a:ext cx="2812334" cy="15186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2868" y="6188987"/>
            <a:ext cx="596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6" y="274640"/>
            <a:ext cx="2592466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9" y="274640"/>
            <a:ext cx="758536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1795" y="5497048"/>
            <a:ext cx="2520280" cy="1360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2102"/>
            <a:ext cx="1190624" cy="19002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4" y="4407268"/>
            <a:ext cx="979376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4" y="2906713"/>
            <a:ext cx="979376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" y="5199277"/>
            <a:ext cx="1828649" cy="16457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91648" y="-1"/>
            <a:ext cx="2230430" cy="12672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6105" y="1600204"/>
            <a:ext cx="50889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056" y="1600204"/>
            <a:ext cx="50889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0828" y="-60158"/>
            <a:ext cx="2381250" cy="2000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279" y="1535113"/>
            <a:ext cx="5090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6279" y="2174875"/>
            <a:ext cx="5090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66" y="1535113"/>
            <a:ext cx="5092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853066" y="2174875"/>
            <a:ext cx="5092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7" y="5805264"/>
            <a:ext cx="1828649" cy="828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280" y="273050"/>
            <a:ext cx="379068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4813" y="273052"/>
            <a:ext cx="644116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280" y="1435102"/>
            <a:ext cx="379068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16" y="4800600"/>
            <a:ext cx="691324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16" y="612775"/>
            <a:ext cx="69132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16" y="5367338"/>
            <a:ext cx="69132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E9C5AC"/>
            </a:gs>
            <a:gs pos="69600">
              <a:schemeClr val="accent6">
                <a:lumMod val="60000"/>
                <a:lumOff val="40000"/>
              </a:schemeClr>
            </a:gs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065" y="-12488"/>
            <a:ext cx="3017522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" y="182178"/>
            <a:ext cx="11161637" cy="65853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74638"/>
            <a:ext cx="103698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600204"/>
            <a:ext cx="103698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7" y="6356718"/>
            <a:ext cx="2688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10" y="6356718"/>
            <a:ext cx="36486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8" y="6356718"/>
            <a:ext cx="2688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63105" y="469065"/>
            <a:ext cx="2894395" cy="1312127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-505" y="-12488"/>
            <a:ext cx="11505419" cy="6858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351560" y="-2684834"/>
            <a:ext cx="6891333" cy="12169351"/>
          </a:xfrm>
          <a:prstGeom prst="rect">
            <a:avLst/>
          </a:prstGeom>
        </p:spPr>
      </p:pic>
      <p:sp>
        <p:nvSpPr>
          <p:cNvPr id="15" name="Рамка 14"/>
          <p:cNvSpPr/>
          <p:nvPr userDrawn="1"/>
        </p:nvSpPr>
        <p:spPr>
          <a:xfrm>
            <a:off x="174" y="-45826"/>
            <a:ext cx="11522075" cy="6903826"/>
          </a:xfrm>
          <a:prstGeom prst="frame">
            <a:avLst>
              <a:gd name="adj1" fmla="val 1346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microsoft.com/office/2007/relationships/hdphoto" Target="../media/hdphoto1.wdp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30.png"/><Relationship Id="rId5" Type="http://schemas.openxmlformats.org/officeDocument/2006/relationships/image" Target="../media/image18.png"/><Relationship Id="rId10" Type="http://schemas.openxmlformats.org/officeDocument/2006/relationships/image" Target="../media/image29.png"/><Relationship Id="rId4" Type="http://schemas.openxmlformats.org/officeDocument/2006/relationships/image" Target="../media/image25.png"/><Relationship Id="rId9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s4.pic4you.ru/y2016/05-25/24687/5618352-thumb.png" TargetMode="External"/><Relationship Id="rId13" Type="http://schemas.openxmlformats.org/officeDocument/2006/relationships/hyperlink" Target="https://chto-takoe-lyubov.net/wp-content/uploads/2020/12/Risunki-Voron-33.jpg" TargetMode="External"/><Relationship Id="rId3" Type="http://schemas.openxmlformats.org/officeDocument/2006/relationships/hyperlink" Target="http://s4.pic4you.ru/y2015/01-05/24687/4825005-thumb.png" TargetMode="External"/><Relationship Id="rId7" Type="http://schemas.openxmlformats.org/officeDocument/2006/relationships/hyperlink" Target="http://kira-scrap.ru/KATALOG/EDA/1/0_120fcb_15400128_M.png" TargetMode="External"/><Relationship Id="rId12" Type="http://schemas.openxmlformats.org/officeDocument/2006/relationships/hyperlink" Target="https://yandex.ru/search/?text=&#1043;&#1074;&#1080;&#1085;&#1076;&#1078;&#1080;&#1083;&#1080;&#1103;+&#1054;.+&#1042;.+&#1057;&#1083;&#1086;&#1074;&#1072;&#1088;&#1085;&#1099;&#1077;+&#1089;&#1083;&#1086;&#1074;&#1072;:+&#1088;&#1072;&#1073;&#1086;&#1095;&#1072;&#1103;+&#1090;&#1077;&#1090;&#1088;&#1072;&#1076;:+2+&#1082;&#1083;&#1072;&#1089;&#1089;:+&#1082;+&#1091;&#1095;&#1077;&#1073;&#1085;&#1080;&#1082;&#1091;+&#1047;&#1077;&#1083;&#1077;&#1085;&#1080;&#1085;&#1083;&#1081;+&#1051;.+&#1052;.,+&#1061;+&#1095;&#1080;&#1090;&#1072;&#1090;&#1100;+&#1086;&#1085;&#1083;&#1072;&#1081;&#1085;&#1086;&#1093;&#1083;&#1086;&#1074;&#1086;&#1081;+&#1058;.+&#1045;.+&#171;&#1056;&#1091;&#1089;&#1089;&#1082;&#1080;&#1081;+&#1103;&#1079;&#1099;&#1082;.+2+&#1082;&#1083;&#1072;&#1089;&#1089;&#187;&amp;lr=67&amp;clid=2270455&amp;win=474" TargetMode="External"/><Relationship Id="rId2" Type="http://schemas.openxmlformats.org/officeDocument/2006/relationships/hyperlink" Target="http://img-fotki.yandex.ru/get/6421/16969765.98/0_6a816_fad6561e_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198860/200418627.1ab/0_18dd74_6c48c4d0_L.png" TargetMode="External"/><Relationship Id="rId11" Type="http://schemas.openxmlformats.org/officeDocument/2006/relationships/hyperlink" Target="https://tobemum.ru/deti/kak-nauchit/generator-propisi/" TargetMode="External"/><Relationship Id="rId5" Type="http://schemas.openxmlformats.org/officeDocument/2006/relationships/hyperlink" Target="http://img-fotki.yandex.ru/get/9751/16969765.218/0_8e35f_4774737c_M.png" TargetMode="External"/><Relationship Id="rId10" Type="http://schemas.openxmlformats.org/officeDocument/2006/relationships/hyperlink" Target="http://kvestodel.ru/generator-rebusov" TargetMode="External"/><Relationship Id="rId4" Type="http://schemas.openxmlformats.org/officeDocument/2006/relationships/hyperlink" Target="https://img-fotki.yandex.ru/get/227342/200418627.1d6/0_1a0682_51aee6fb_M.png" TargetMode="External"/><Relationship Id="rId9" Type="http://schemas.openxmlformats.org/officeDocument/2006/relationships/hyperlink" Target="https://rebuskids.ru/create-reb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09" y="6825353"/>
            <a:ext cx="9793764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8645" y="476672"/>
            <a:ext cx="6944785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/>
                <a:solidFill>
                  <a:schemeClr val="accent3">
                    <a:lumMod val="50000"/>
                  </a:schemeClr>
                </a:solidFill>
              </a:rPr>
              <a:t>Дидактический материал к уроку</a:t>
            </a:r>
          </a:p>
          <a:p>
            <a:pPr algn="ctr"/>
            <a:r>
              <a:rPr lang="ru-RU" sz="36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Словарные слова. </a:t>
            </a:r>
          </a:p>
          <a:p>
            <a:pPr algn="ctr"/>
            <a:r>
              <a:rPr lang="ru-RU" sz="36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Ворона, воробей. </a:t>
            </a:r>
            <a:endParaRPr lang="ru-RU" sz="3600" b="1" dirty="0">
              <a:ln/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3600" b="1" dirty="0">
                <a:ln/>
                <a:solidFill>
                  <a:schemeClr val="accent3">
                    <a:lumMod val="50000"/>
                  </a:schemeClr>
                </a:solidFill>
              </a:rPr>
              <a:t>1 класс</a:t>
            </a:r>
          </a:p>
          <a:p>
            <a:pPr algn="ctr"/>
            <a:r>
              <a:rPr lang="ru-RU" sz="3600" b="1" dirty="0">
                <a:ln/>
                <a:solidFill>
                  <a:schemeClr val="accent3">
                    <a:lumMod val="50000"/>
                  </a:schemeClr>
                </a:solidFill>
              </a:rPr>
              <a:t>УМК «Школа России»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09396" y="5219555"/>
            <a:ext cx="5903283" cy="10156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Автор-составитель </a:t>
            </a: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000" b="1" dirty="0" err="1" smtClean="0">
                <a:ln/>
                <a:solidFill>
                  <a:schemeClr val="accent3">
                    <a:lumMod val="50000"/>
                  </a:schemeClr>
                </a:solidFill>
              </a:rPr>
              <a:t>Слиткова</a:t>
            </a:r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 Галина Анатольевна, 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</a:rPr>
              <a:t>учитель начальных классов </a:t>
            </a:r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МАОУ СОШ № 35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</a:rPr>
              <a:t>г</a:t>
            </a:r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орода Томска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303"/>
          <a:stretch/>
        </p:blipFill>
        <p:spPr bwMode="auto">
          <a:xfrm flipH="1">
            <a:off x="8543499" y="3516531"/>
            <a:ext cx="2329420" cy="284624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972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3825" y="530285"/>
            <a:ext cx="2318743" cy="177315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3622" y="519500"/>
            <a:ext cx="2736303" cy="13681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76473" y="823638"/>
            <a:ext cx="236314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рона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5678638" y="810025"/>
            <a:ext cx="144016" cy="228798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493825" y="2706541"/>
            <a:ext cx="4816127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Считать ворон -                          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33245" y="1412776"/>
            <a:ext cx="646481" cy="1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7945" y="1416864"/>
            <a:ext cx="642311" cy="1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3846" y="1408563"/>
            <a:ext cx="639763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8746955" y="928193"/>
            <a:ext cx="63603" cy="10918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304653" y="1051722"/>
            <a:ext cx="1611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24734" y="3789040"/>
            <a:ext cx="4608512" cy="228121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2893" y="1988840"/>
            <a:ext cx="176799" cy="2438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032845" y="2697178"/>
            <a:ext cx="2154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</a:t>
            </a: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твлекаться.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4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1919" y="692696"/>
            <a:ext cx="5277807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47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9584" y="766579"/>
            <a:ext cx="2444075" cy="167226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6643" y="630765"/>
            <a:ext cx="2995599" cy="10572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85716" y="764704"/>
            <a:ext cx="274466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бей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08450" y="1293747"/>
            <a:ext cx="646481" cy="1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4531" y="1317764"/>
            <a:ext cx="642311" cy="1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9361437" y="879524"/>
            <a:ext cx="63603" cy="10918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2068" y="811811"/>
            <a:ext cx="195263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2878" y="1310974"/>
            <a:ext cx="639763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9"/>
          <a:srcRect/>
          <a:stretch/>
        </p:blipFill>
        <p:spPr bwMode="auto">
          <a:xfrm>
            <a:off x="9962866" y="3616777"/>
            <a:ext cx="39728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61925" y="3116575"/>
            <a:ext cx="2929007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rgbClr val="002060"/>
                </a:solidFill>
                <a:effectLst/>
              </a:rPr>
              <a:t>В</a:t>
            </a:r>
            <a:r>
              <a:rPr lang="ru-RU" sz="4000" b="1" cap="none" spc="0" dirty="0" smtClean="0">
                <a:ln/>
                <a:solidFill>
                  <a:srgbClr val="FF0000"/>
                </a:solidFill>
                <a:effectLst/>
              </a:rPr>
              <a:t>о</a:t>
            </a:r>
            <a:r>
              <a:rPr lang="ru-RU" sz="4000" b="1" cap="none" spc="0" dirty="0" smtClean="0">
                <a:ln/>
                <a:solidFill>
                  <a:srgbClr val="002060"/>
                </a:solidFill>
                <a:effectLst/>
              </a:rPr>
              <a:t>р! </a:t>
            </a:r>
            <a:r>
              <a:rPr lang="ru-RU" sz="4000" b="1" cap="none" spc="0" dirty="0" smtClean="0">
                <a:ln/>
                <a:solidFill>
                  <a:srgbClr val="FF0000"/>
                </a:solidFill>
                <a:effectLst/>
              </a:rPr>
              <a:t>О</a:t>
            </a:r>
            <a:r>
              <a:rPr lang="ru-RU" sz="4000" b="1" cap="none" spc="0" dirty="0" smtClean="0">
                <a:ln/>
                <a:solidFill>
                  <a:srgbClr val="002060"/>
                </a:solidFill>
                <a:effectLst/>
              </a:rPr>
              <a:t>! Бей!</a:t>
            </a:r>
            <a:endParaRPr lang="ru-RU" sz="4000" b="1" cap="none" spc="0" dirty="0">
              <a:ln/>
              <a:solidFill>
                <a:srgbClr val="002060"/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38" t="8119" r="6610" b="13075"/>
          <a:stretch/>
        </p:blipFill>
        <p:spPr>
          <a:xfrm>
            <a:off x="3724761" y="3824461"/>
            <a:ext cx="3665518" cy="240200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24761" y="1870097"/>
            <a:ext cx="3744416" cy="108012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9710" y="1201983"/>
            <a:ext cx="176799" cy="2438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685" y="2132856"/>
            <a:ext cx="176799" cy="2438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485" y="642234"/>
            <a:ext cx="9956384" cy="35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2906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источники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461" y="1052736"/>
            <a:ext cx="10369868" cy="4525963"/>
          </a:xfrm>
        </p:spPr>
        <p:txBody>
          <a:bodyPr>
            <a:normAutofit/>
          </a:bodyPr>
          <a:lstStyle/>
          <a:p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img-fotki.yandex.ru/get/6421/16969765.98/0_6a816_fad6561e_L.png</a:t>
            </a:r>
            <a:r>
              <a:rPr lang="ru-RU" sz="1400" dirty="0" smtClean="0"/>
              <a:t> рамка</a:t>
            </a:r>
          </a:p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s4.pic4you.ru/y2015/01-05/24687/4825005-thumb.png</a:t>
            </a:r>
            <a:r>
              <a:rPr lang="ru-RU" sz="1400" dirty="0" smtClean="0"/>
              <a:t> воробей на ветке</a:t>
            </a:r>
          </a:p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img-fotki.yandex.ru/get/227342/200418627.1d6/0_1a0682_51aee6fb_M.png</a:t>
            </a:r>
            <a:r>
              <a:rPr lang="ru-RU" sz="1400" dirty="0" smtClean="0"/>
              <a:t> сорока</a:t>
            </a:r>
          </a:p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img-fotki.yandex.ru/get/9751/16969765.218/0_8e35f_4774737c_M.png</a:t>
            </a:r>
            <a:r>
              <a:rPr lang="ru-RU" sz="1400" dirty="0" smtClean="0"/>
              <a:t> клубника</a:t>
            </a:r>
          </a:p>
          <a:p>
            <a:r>
              <a:rPr lang="en-US" sz="1400" dirty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img-fotki.yandex.ru/get/198860/200418627.1ab/0_18dd74_6c48c4d0_L.png</a:t>
            </a:r>
            <a:r>
              <a:rPr lang="ru-RU" sz="1400" dirty="0" smtClean="0"/>
              <a:t> коллаж</a:t>
            </a:r>
          </a:p>
          <a:p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kira-scrap.ru/KATALOG/EDA/1/0_120fcb_15400128_M.png</a:t>
            </a:r>
            <a:r>
              <a:rPr lang="ru-RU" sz="1400" dirty="0" smtClean="0"/>
              <a:t> горох с цыпленком</a:t>
            </a:r>
          </a:p>
          <a:p>
            <a:r>
              <a:rPr lang="en-US" sz="1400" dirty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s4.pic4you.ru/y2016/05-25/24687/5618352-thumb.png</a:t>
            </a:r>
            <a:r>
              <a:rPr lang="ru-RU" sz="1400" dirty="0" smtClean="0"/>
              <a:t> клубника на ленте</a:t>
            </a:r>
          </a:p>
          <a:p>
            <a:r>
              <a:rPr lang="en-US" sz="1400" dirty="0">
                <a:hlinkClick r:id="rId9"/>
              </a:rPr>
              <a:t>https://</a:t>
            </a:r>
            <a:r>
              <a:rPr lang="en-US" sz="1400" dirty="0" smtClean="0">
                <a:hlinkClick r:id="rId9"/>
              </a:rPr>
              <a:t>rebuskids.ru/create-rebus</a:t>
            </a:r>
            <a:r>
              <a:rPr lang="ru-RU" sz="1400" dirty="0" smtClean="0"/>
              <a:t> генератор ребусов</a:t>
            </a:r>
          </a:p>
          <a:p>
            <a:r>
              <a:rPr lang="en-US" sz="1400" dirty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kvestodel.ru/generator-rebusov</a:t>
            </a:r>
            <a:r>
              <a:rPr lang="ru-RU" sz="1400" dirty="0" smtClean="0"/>
              <a:t> генератор ребусов</a:t>
            </a:r>
          </a:p>
          <a:p>
            <a:r>
              <a:rPr lang="en-US" sz="1400" dirty="0">
                <a:hlinkClick r:id="rId11"/>
              </a:rPr>
              <a:t>https://tobemum.ru/deti/kak-nauchit/generator-propisi</a:t>
            </a:r>
            <a:r>
              <a:rPr lang="en-US" sz="1400" dirty="0" smtClean="0">
                <a:hlinkClick r:id="rId11"/>
              </a:rPr>
              <a:t>/</a:t>
            </a:r>
            <a:r>
              <a:rPr lang="ru-RU" sz="1400" dirty="0" smtClean="0"/>
              <a:t> генератор прописей</a:t>
            </a:r>
          </a:p>
          <a:p>
            <a:r>
              <a:rPr lang="en-US" sz="1400" dirty="0">
                <a:hlinkClick r:id="rId12"/>
              </a:rPr>
              <a:t>https://yandex.ru/search/?text=</a:t>
            </a:r>
            <a:r>
              <a:rPr lang="ru-RU" sz="1400" dirty="0">
                <a:hlinkClick r:id="rId12"/>
              </a:rPr>
              <a:t>Гвинджилия+О.+В.+Словарные+слова%3</a:t>
            </a:r>
            <a:r>
              <a:rPr lang="en-US" sz="1400" dirty="0">
                <a:hlinkClick r:id="rId12"/>
              </a:rPr>
              <a:t>A+</a:t>
            </a:r>
            <a:r>
              <a:rPr lang="ru-RU" sz="1400" dirty="0">
                <a:hlinkClick r:id="rId12"/>
              </a:rPr>
              <a:t>рабочая+тетрад%3</a:t>
            </a:r>
            <a:r>
              <a:rPr lang="en-US" sz="1400" dirty="0">
                <a:hlinkClick r:id="rId12"/>
              </a:rPr>
              <a:t>A+2+</a:t>
            </a:r>
            <a:r>
              <a:rPr lang="ru-RU" sz="1400" dirty="0">
                <a:hlinkClick r:id="rId12"/>
              </a:rPr>
              <a:t>класс%3</a:t>
            </a:r>
            <a:r>
              <a:rPr lang="en-US" sz="1400" dirty="0">
                <a:hlinkClick r:id="rId12"/>
              </a:rPr>
              <a:t>A+</a:t>
            </a:r>
            <a:r>
              <a:rPr lang="ru-RU" sz="1400" dirty="0">
                <a:hlinkClick r:id="rId12"/>
              </a:rPr>
              <a:t>к+учебнику+Зеленинлй+Л.+М.%2</a:t>
            </a:r>
            <a:r>
              <a:rPr lang="en-US" sz="1400" dirty="0">
                <a:hlinkClick r:id="rId12"/>
              </a:rPr>
              <a:t>C+</a:t>
            </a:r>
            <a:r>
              <a:rPr lang="ru-RU" sz="1400" dirty="0">
                <a:hlinkClick r:id="rId12"/>
              </a:rPr>
              <a:t>Х+читать+онлайнохловой+Т.+Е.+«Русский+язык.+2+класс»&amp;</a:t>
            </a:r>
            <a:r>
              <a:rPr lang="en-US" sz="1400" dirty="0" err="1" smtClean="0">
                <a:hlinkClick r:id="rId12"/>
              </a:rPr>
              <a:t>lr</a:t>
            </a:r>
            <a:r>
              <a:rPr lang="en-US" sz="1400" dirty="0" smtClean="0">
                <a:hlinkClick r:id="rId12"/>
              </a:rPr>
              <a:t>=67&amp;clid=2270455&amp;win=474</a:t>
            </a:r>
            <a:r>
              <a:rPr lang="ru-RU" sz="1400" dirty="0" smtClean="0"/>
              <a:t> </a:t>
            </a:r>
            <a:r>
              <a:rPr lang="ru-RU" sz="1400" dirty="0" err="1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Гвинджилия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О. В. Словарные слова: рабочая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тетрадь: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2 класс: к учебнику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Зелениной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Л. М., Хохловой Т. Е. «Русский язык. 2 класс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»</a:t>
            </a:r>
          </a:p>
          <a:p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hlinkClick r:id="rId13"/>
              </a:rPr>
              <a:t>https://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hlinkClick r:id="rId13"/>
              </a:rPr>
              <a:t>chto-takoe-lyubov.net/wp-content/uploads/2020/12/Risunki-Voron-33.jpg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ворона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8938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189</Words>
  <Application>Microsoft Office PowerPoint</Application>
  <PresentationFormat>Произвольный</PresentationFormat>
  <Paragraphs>37</Paragraphs>
  <Slides>4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2021</cp:lastModifiedBy>
  <cp:revision>70</cp:revision>
  <dcterms:created xsi:type="dcterms:W3CDTF">2017-06-26T09:07:16Z</dcterms:created>
  <dcterms:modified xsi:type="dcterms:W3CDTF">2023-05-02T11:12:39Z</dcterms:modified>
</cp:coreProperties>
</file>