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64" r:id="rId9"/>
    <p:sldId id="295" r:id="rId10"/>
    <p:sldId id="294" r:id="rId11"/>
    <p:sldId id="293" r:id="rId12"/>
    <p:sldId id="292" r:id="rId13"/>
    <p:sldId id="269" r:id="rId14"/>
    <p:sldId id="296" r:id="rId15"/>
    <p:sldId id="297" r:id="rId16"/>
    <p:sldId id="299" r:id="rId17"/>
    <p:sldId id="298" r:id="rId18"/>
    <p:sldId id="274" r:id="rId19"/>
    <p:sldId id="300" r:id="rId20"/>
    <p:sldId id="301" r:id="rId21"/>
    <p:sldId id="303" r:id="rId22"/>
    <p:sldId id="302" r:id="rId23"/>
    <p:sldId id="279" r:id="rId24"/>
    <p:sldId id="307" r:id="rId25"/>
    <p:sldId id="306" r:id="rId26"/>
    <p:sldId id="305" r:id="rId27"/>
    <p:sldId id="304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71239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54359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84535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07810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3279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21573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59813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geo.koltyrin.ru/country.php?country=%D0%9A%D0%B0%D0%B7%D0%B0%D1%85%D1%81%D1%82%D0%B0%D0%BD" TargetMode="External"/><Relationship Id="rId3" Type="http://schemas.openxmlformats.org/officeDocument/2006/relationships/slide" Target="slide2.xml"/><Relationship Id="rId7" Type="http://schemas.openxmlformats.org/officeDocument/2006/relationships/hyperlink" Target="https://geo.koltyrin.ru/country.php?country=%D0%91%D0%B5%D0%BB%D0%BE%D1%80%D1%83%D1%81%D1%81%D0%B8%D1%8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eo.koltyrin.ru/country.php?country=%D0%90%D1%80%D0%BC%D0%B5%D0%BD%D0%B8%D1%8F" TargetMode="External"/><Relationship Id="rId5" Type="http://schemas.openxmlformats.org/officeDocument/2006/relationships/image" Target="../media/image13.png"/><Relationship Id="rId10" Type="http://schemas.openxmlformats.org/officeDocument/2006/relationships/hyperlink" Target="https://geo.koltyrin.ru/country.php?country=%D0%A0%D0%BE%D1%81%D1%81%D0%B8%D1%8F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geo.koltyrin.ru/country.php?country=%D0%9A%D0%B8%D1%80%D0%B3%D0%B8%D0%B7%D0%B8%D1%8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7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geo.koltyrin.ru/country.php?country=%D0%9A%D0%B8%D1%82%D0%B0%D0%B9" TargetMode="External"/><Relationship Id="rId13" Type="http://schemas.openxmlformats.org/officeDocument/2006/relationships/hyperlink" Target="https://geo.koltyrin.ru/country.php?country=%D0%9C%D0%B5%D0%BA%D1%81%D0%B8%D0%BA%D0%B0" TargetMode="External"/><Relationship Id="rId18" Type="http://schemas.openxmlformats.org/officeDocument/2006/relationships/hyperlink" Target="https://geo.koltyrin.ru/country.php?country=%D0%98%D1%82%D0%B0%D0%BB%D0%B8%D1%8F" TargetMode="External"/><Relationship Id="rId3" Type="http://schemas.openxmlformats.org/officeDocument/2006/relationships/slide" Target="slide2.xml"/><Relationship Id="rId21" Type="http://schemas.openxmlformats.org/officeDocument/2006/relationships/hyperlink" Target="https://geo.koltyrin.ru/country.php?country=%D0%90%D1%80%D0%B3%D0%B5%D0%BD%D1%82%D0%B8%D0%BD%D0%B0" TargetMode="External"/><Relationship Id="rId7" Type="http://schemas.openxmlformats.org/officeDocument/2006/relationships/hyperlink" Target="https://geo.koltyrin.ru/country.php?country=%D0%A1%D0%A8%D0%90" TargetMode="External"/><Relationship Id="rId12" Type="http://schemas.openxmlformats.org/officeDocument/2006/relationships/hyperlink" Target="https://geo.koltyrin.ru/country.php?country=%D0%90%D0%B2%D1%81%D1%82%D1%80%D0%B0%D0%BB%D0%B8%D1%8F" TargetMode="External"/><Relationship Id="rId17" Type="http://schemas.openxmlformats.org/officeDocument/2006/relationships/hyperlink" Target="https://geo.koltyrin.ru/country.php?country=%D0%92%D0%B5%D0%BB%D0%B8%D0%BA%D0%BE%D0%B1%D1%80%D0%B8%D1%82%D0%B0%D0%BD%D0%B8%D1%8F" TargetMode="External"/><Relationship Id="rId2" Type="http://schemas.openxmlformats.org/officeDocument/2006/relationships/image" Target="../media/image7.jpeg"/><Relationship Id="rId16" Type="http://schemas.openxmlformats.org/officeDocument/2006/relationships/hyperlink" Target="https://geo.koltyrin.ru/country.php?country=%D0%A4%D1%80%D0%B0%D0%BD%D1%86%D0%B8%D1%8F" TargetMode="External"/><Relationship Id="rId20" Type="http://schemas.openxmlformats.org/officeDocument/2006/relationships/hyperlink" Target="https://geo.koltyrin.ru/country.php?country=%D0%A0%D0%B5%D1%81%D0%BF%D1%83%D0%B1%D0%BB%D0%B8%D0%BA%D0%B0%20%D0%9A%D0%BE%D1%80%D0%B5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eo.koltyrin.ru/country.php?country=%D0%A0%D0%BE%D1%81%D1%81%D0%B8%D1%8F" TargetMode="External"/><Relationship Id="rId11" Type="http://schemas.openxmlformats.org/officeDocument/2006/relationships/hyperlink" Target="https://geo.koltyrin.ru/country.php?country=%D0%91%D1%80%D0%B0%D0%B7%D0%B8%D0%BB%D0%B8%D1%8F" TargetMode="External"/><Relationship Id="rId24" Type="http://schemas.openxmlformats.org/officeDocument/2006/relationships/hyperlink" Target="https://geo.koltyrin.ru/country.php?country=%D0%AF%D0%BF%D0%BE%D0%BD%D0%B8%D1%8F" TargetMode="External"/><Relationship Id="rId5" Type="http://schemas.openxmlformats.org/officeDocument/2006/relationships/image" Target="../media/image13.png"/><Relationship Id="rId15" Type="http://schemas.openxmlformats.org/officeDocument/2006/relationships/hyperlink" Target="https://geo.koltyrin.ru/country.php?country=%D0%A2%D1%83%D1%80%D1%86%D0%B8%D1%8F" TargetMode="External"/><Relationship Id="rId23" Type="http://schemas.openxmlformats.org/officeDocument/2006/relationships/hyperlink" Target="https://geo.koltyrin.ru/country.php?country=%D0%A1%D0%B0%D1%83%D0%B4%D0%BE%D0%B2%D1%81%D0%BA%D0%B0%D1%8F%20%D0%90%D1%80%D0%B0%D0%B2%D0%B8%D1%8F" TargetMode="External"/><Relationship Id="rId10" Type="http://schemas.openxmlformats.org/officeDocument/2006/relationships/hyperlink" Target="https://geo.koltyrin.ru/country.php?country=%D0%98%D0%BD%D0%B4%D0%BE%D0%BD%D0%B5%D0%B7%D0%B8%D1%8F" TargetMode="External"/><Relationship Id="rId19" Type="http://schemas.openxmlformats.org/officeDocument/2006/relationships/hyperlink" Target="https://geo.koltyrin.ru/country.php?country=%D0%AE%D0%90%D0%A0" TargetMode="External"/><Relationship Id="rId4" Type="http://schemas.openxmlformats.org/officeDocument/2006/relationships/image" Target="../media/image12.png"/><Relationship Id="rId9" Type="http://schemas.openxmlformats.org/officeDocument/2006/relationships/hyperlink" Target="https://geo.koltyrin.ru/country.php?country=%D0%98%D0%BD%D0%B4%D0%B8%D1%8F" TargetMode="External"/><Relationship Id="rId14" Type="http://schemas.openxmlformats.org/officeDocument/2006/relationships/hyperlink" Target="https://geo.koltyrin.ru/country.php?country=%D0%93%D0%B5%D1%80%D0%BC%D0%B0%D0%BD%D0%B8%D1%8F" TargetMode="External"/><Relationship Id="rId22" Type="http://schemas.openxmlformats.org/officeDocument/2006/relationships/hyperlink" Target="https://geo.koltyrin.ru/country.php?country=%D0%9A%D0%B0%D0%BD%D0%B0%D0%B4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5516" y="5085184"/>
            <a:ext cx="856895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200" i="1" dirty="0">
                <a:latin typeface="Times New Roman" pitchFamily="18" charset="0"/>
              </a:rPr>
              <a:t>В</a:t>
            </a:r>
            <a:r>
              <a:rPr lang="ru-RU" sz="2200" i="1" dirty="0" smtClean="0">
                <a:latin typeface="Times New Roman" pitchFamily="18" charset="0"/>
              </a:rPr>
              <a:t>ыполнила: </a:t>
            </a:r>
            <a:r>
              <a:rPr lang="ru-RU" sz="2400" i="1" dirty="0" smtClean="0">
                <a:latin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</a:rPr>
              <a:t>учитель географии Гайшенец Оксана Николаевна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</a:rPr>
              <a:t>МОУ «Черёмушская ООШ»</a:t>
            </a:r>
            <a:endParaRPr lang="ru-RU" sz="2000" b="1" i="1" dirty="0">
              <a:latin typeface="Times New Roman" pitchFamily="18" charset="0"/>
            </a:endParaRPr>
          </a:p>
        </p:txBody>
      </p:sp>
      <p:pic>
        <p:nvPicPr>
          <p:cNvPr id="9" name="Рисунок 8" descr="Рисунок1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1772816"/>
            <a:ext cx="7560841" cy="1449717"/>
          </a:xfrm>
          <a:prstGeom prst="rect">
            <a:avLst/>
          </a:prstGeom>
        </p:spPr>
      </p:pic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1" name="Рисунок 10" descr="Рисунок18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95536" y="6165304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Союзы и организации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594928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Евразийский экономический союз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dirty="0" smtClean="0"/>
              <a:t>Как называется Международная организация региональной экономической интеграции, обладающая международной </a:t>
            </a:r>
            <a:r>
              <a:rPr lang="ru-RU" sz="2800" dirty="0" err="1" smtClean="0"/>
              <a:t>правосубъектностью</a:t>
            </a:r>
            <a:r>
              <a:rPr lang="ru-RU" sz="2800" dirty="0" smtClean="0"/>
              <a:t> и учреждённая Договором . Обеспечивает свободу движения товаров, а также услуг, капитала и рабочей силы, и проведение скоординированной, согласованной или единой политики в отраслях экономики. Создана в 2014 году. Список отмеченных стран: </a:t>
            </a:r>
            <a:r>
              <a:rPr lang="ru-RU" sz="2800" u="sng" dirty="0" smtClean="0">
                <a:hlinkClick r:id="rId6"/>
              </a:rPr>
              <a:t>Армения</a:t>
            </a:r>
            <a:r>
              <a:rPr lang="ru-RU" sz="2800" dirty="0" smtClean="0"/>
              <a:t>,  </a:t>
            </a:r>
            <a:r>
              <a:rPr lang="ru-RU" sz="2800" u="sng" dirty="0" smtClean="0">
                <a:hlinkClick r:id="rId7"/>
              </a:rPr>
              <a:t>Белоруссия</a:t>
            </a:r>
            <a:r>
              <a:rPr lang="ru-RU" sz="2800" dirty="0" smtClean="0"/>
              <a:t>,  </a:t>
            </a:r>
            <a:r>
              <a:rPr lang="ru-RU" sz="2800" u="sng" dirty="0" smtClean="0">
                <a:hlinkClick r:id="rId8"/>
              </a:rPr>
              <a:t>Казахстан</a:t>
            </a:r>
            <a:r>
              <a:rPr lang="ru-RU" sz="2800" dirty="0" smtClean="0"/>
              <a:t>,  </a:t>
            </a:r>
            <a:r>
              <a:rPr lang="ru-RU" sz="2800" u="sng" dirty="0" smtClean="0">
                <a:hlinkClick r:id="rId9"/>
              </a:rPr>
              <a:t>Киргизия</a:t>
            </a:r>
            <a:r>
              <a:rPr lang="ru-RU" sz="2800" dirty="0" smtClean="0"/>
              <a:t>,  </a:t>
            </a:r>
            <a:r>
              <a:rPr lang="ru-RU" sz="2800" u="sng" dirty="0" smtClean="0">
                <a:hlinkClick r:id="rId10"/>
              </a:rPr>
              <a:t>Россия</a:t>
            </a:r>
            <a:endParaRPr lang="ru-RU" sz="28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Союзы и организации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79512" y="558924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Наименование на английском языке: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Asia-Pacific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Economic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Cooperation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(APEC)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объединяет государства трех континентов, имеющие выход к Тихому океану. В совокупности на них приходится половина мирового ВВП и торговли. Поскольку среди участников есть Тайвань (Китайская республика), имеющий спорный статус, вместо термина "страны" используется термин "участвующие экономики". В качестве стратегической цели объявлено создание к 2020 году в азиатско-тихоокеанском регионе системы свободной и открытой торговли и либерального инвестиционного режима.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Союзы и организации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573325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Бразилия, Россия, Индия, Китай, ЮАР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БРИКС - группа пяти стран, которые отражены в названии по первым их буквам. Поначалу объединение носило формальный характер, но со временем данные страны стали укреплять связи и очерчивать рамки экономического и политического сотрудничества. Члены БРИКС считаются быстро развивающимися крупными странами, их показатели: почти половина всего населения планеты, четверть земной поверхности, треть всего ВВП - валового внутреннего продукта. Группа была неофициально обозначена в 2001 году для четырех стран БРИК, в 2011 к ней добавилась ЮАР.  Назовите эти страны.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Профессии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140968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Банковским работником является любой сотрудник банка, однако сам термин достаточно обширный. Если начать конкретизировать, чем занимается каждый из сотрудников, выяснится, что среди сотрудников банка экономисты различной квалификации. Начиная с обычных кассиров и заканчивая непосредственным руководством банка.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такие банковские работники, их функции? 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Профессии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Непроизводственная сфера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 какой сфере хозяйства России относятся профессии в области экономики и финансов?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Профессии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финансовом секторе работает примерно 2% трудоспособного населения. 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Сколько работает трудоспособного населения в финансовом секторе?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8024" y="3970574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Финансист, финансовый аналитик, банкир, брокер, бухгалтер, работник </a:t>
            </a:r>
            <a:r>
              <a:rPr lang="ru-RU" sz="2800" i="1" dirty="0" smtClean="0">
                <a:latin typeface="Georgia" pitchFamily="18" charset="0"/>
              </a:rPr>
              <a:t>банка, экономист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Назовите не менее 5 профессий, связанных с финансами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660232" y="4383107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Профессии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dirty="0"/>
              <a:t>Финансист — </a:t>
            </a:r>
            <a:r>
              <a:rPr lang="ru-RU" dirty="0" smtClean="0"/>
              <a:t>это специалист</a:t>
            </a:r>
            <a:r>
              <a:rPr lang="ru-RU" dirty="0"/>
              <a:t>, отвечающий за проведение финансовых операций, распределение денежных потоков и инвестирование оборотных средств. Финансовый аналитик — это эксперт, который </a:t>
            </a:r>
            <a:r>
              <a:rPr lang="ru-RU" dirty="0" smtClean="0"/>
              <a:t>собирает</a:t>
            </a:r>
            <a:r>
              <a:rPr lang="ru-RU" dirty="0"/>
              <a:t>, обрабатывает и анализирует </a:t>
            </a:r>
            <a:r>
              <a:rPr lang="ru-RU" dirty="0" smtClean="0"/>
              <a:t>информацию </a:t>
            </a:r>
            <a:r>
              <a:rPr lang="ru-RU" dirty="0"/>
              <a:t>финансового характера для публичных компаний, которая необходима им в дальнейшем для успешных инвестиций.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Чем отличается финансист от финансового аналитика?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906879" y="4675970"/>
            <a:ext cx="1250063" cy="193218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Драгоценные металлы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Золото и серебро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Какие драгоценные металлы выступали в роли денег на протяжении многих веков в истории человечества.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Драгоценные металлы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b="1" dirty="0" smtClean="0"/>
              <a:t>Ликвидность</a:t>
            </a:r>
            <a:r>
              <a:rPr lang="ru-RU" sz="2800" dirty="0" smtClean="0"/>
              <a:t> – их без особых проблем можно обменять на любые другие формы денег – наличные (бумажные), либо безналичные (электронные).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такое ликвидность драгоценных металлов?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7022156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cap="all" dirty="0" smtClean="0">
                <a:latin typeface="Georgia" pitchFamily="18" charset="0"/>
              </a:rPr>
              <a:t>Деньги разных</a:t>
            </a:r>
          </a:p>
          <a:p>
            <a:pPr algn="ctr"/>
            <a:r>
              <a:rPr lang="ru-RU" b="1" cap="all" dirty="0" smtClean="0">
                <a:latin typeface="Georgia" pitchFamily="18" charset="0"/>
              </a:rPr>
              <a:t> стран и эпох</a:t>
            </a:r>
            <a:endParaRPr lang="ru-RU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8312" y="5157118"/>
            <a:ext cx="2879551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Первые деньги 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на Руси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Драгоценные 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металлы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8312" y="2564830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Союзы и 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организации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6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Профессии</a:t>
            </a:r>
            <a:endParaRPr lang="ru-RU" sz="2400" b="1" cap="all" dirty="0">
              <a:latin typeface="Georgia" pitchFamily="18" charset="0"/>
            </a:endParaRPr>
          </a:p>
        </p:txBody>
      </p:sp>
      <p:pic>
        <p:nvPicPr>
          <p:cNvPr id="37" name="Рисунок 36" descr="Рисунок36.png"/>
          <p:cNvPicPr>
            <a:picLocks noChangeAspect="1"/>
          </p:cNvPicPr>
          <p:nvPr/>
        </p:nvPicPr>
        <p:blipFill>
          <a:blip r:embed="rId29" cstate="screen"/>
          <a:srcRect/>
          <a:stretch>
            <a:fillRect/>
          </a:stretch>
        </p:blipFill>
        <p:spPr>
          <a:xfrm>
            <a:off x="1475656" y="260648"/>
            <a:ext cx="6891166" cy="792088"/>
          </a:xfrm>
          <a:prstGeom prst="rect">
            <a:avLst/>
          </a:prstGeom>
        </p:spPr>
      </p:pic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0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Драгоценные металлы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Лондонская, Чикагские, Токийская, Нью-Йоркская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Назовите биржи для торговли драгоценными металлами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Драгоценные металлы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Китай, Австралия, Россия, США, Канада, Перу, Индонезия, ЮАР, Мексика, Гана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Назовите страны-лидеры , которые являются поставщиками золота на мировой рынок.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Драгоценные металлы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Тройская унция – 31,1035 г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Общепринятая единица измерения драгоценных металлов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При царице Екатерине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При каком правителе пришли </a:t>
            </a:r>
            <a:r>
              <a:rPr lang="ru-RU" sz="2800" dirty="0" smtClean="0"/>
              <a:t>бумажные деньги в нашу страну ?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Первые деньги на Руси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Шкуры животных, камни,  пищу.</a:t>
            </a:r>
            <a:endParaRPr lang="ru-RU" sz="2800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Что считали за деньги на Руси в 9 веке? 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Первые деньги на Руси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Они появились еще до создания Древнерусского государства во второй половине IX-Х вв.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Когда появились первые деньги на Руси?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Первые деньги на Руси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212976"/>
            <a:ext cx="849694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dirty="0" smtClean="0"/>
              <a:t>К сожалению, историческая наука до сих пор не знает, как называли первые монеты люди того времени. И когда впервые в XIX веке в России нашли клады и курганы с невиданными доселе и неизвестными ученым серебряными и золотыми монетами, им придумали соответствующие названия – золотые назвали </a:t>
            </a:r>
            <a:r>
              <a:rPr lang="ru-RU" sz="2800" dirty="0" err="1" smtClean="0"/>
              <a:t>златниками</a:t>
            </a:r>
            <a:r>
              <a:rPr lang="ru-RU" sz="2800" dirty="0" smtClean="0"/>
              <a:t>, серебряные – сребрениками.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Как назывались первые деньги на Руси?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Первые деньги на Руси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В последнем десятилетии Х века, в Древнерусском государстве и начинается монетная чеканка.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Когда в Древнерусском государстве и начинается монетная чеканка?</a:t>
            </a: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bg1"/>
              </a:gs>
              <a:gs pos="100000">
                <a:srgbClr val="FFE7E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Рисунок41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63688" y="404664"/>
            <a:ext cx="6480720" cy="648072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1520" y="1484784"/>
            <a:ext cx="864096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http://www.he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443711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Япония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История денег этой страны берет свое начало в Китае. Само понятие денег было завезено на архипелаг из Китая. Некоторое время жители этой страны использовали китайскую валюту. Но для улучшения экономического положения, повышения престижа и усиления государства уже в 700 годах нашей эры она стала выпускать первые собственные монеты. Правда, они копировали китайские по форме и весу.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404664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Деньги разных стран и эпох</a:t>
            </a:r>
            <a:endParaRPr lang="ru-RU" sz="32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9208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530120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Австралия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этой стране первыми в мире стали использовать пластиковые деньги, заменяя ими бумажные. Долгое время она имела статус британской колонии. И после обретения независимости на ее территории были в обращении фунты, но уже не Соединенного Королевства, а этой страны. На доллары они сменились в 1966 году. Всю австралийскую валюту в виде монет выпускает Королевский монетный двор. На аверсе монеты изображалась Королева Елизавета II, а на реверсе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перьехвостый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кускус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плащеносная ящерица.</a:t>
            </a:r>
            <a:endParaRPr lang="ru-RU" sz="24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768752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Деньги разных стран и эпох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91880" y="4581128"/>
            <a:ext cx="1296144" cy="200340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566124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Австрия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эту удивительную страну, с высоким уровнем жизни, комфортабельными курортами и уникальными горными пейзажами приезжают туристы со всех уголков мира. Это – маленькая страна, всю её с востока на запад можно проехать на автомобиле всего за полдня. Чеканить свои монеты начали довольно рано: первое упоминание о монетном дворе встречается еще в конце 14 века. Благодаря столь долгому хождению собственных средств практически не использовали иностранную валюту. Наоборот, некоторые соседние страны заимствовали монеты этой страны в качестве валюты.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404664"/>
            <a:ext cx="6840760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Деньги разных стран и эпох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00192" y="4221088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558924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Куба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своеобразная и необычная страна. Образование и медицина для граждан только бесплатные. Долгое время здесь в ходу были только бумажные банкноты – песо, и лишь в 1915 году появились металлические деньги. Для подъема экономики в 1994 году был введен конвертируемый песо. Сейчас Республика является единственной страной в мире, где национальным банком выпущены в обращение две национальные валюты. Все банкноты печатаются на фабриках Национального монетного двора в Гаване.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768752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Деньги разных стран и эпох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12160" y="4581128"/>
            <a:ext cx="1257849" cy="194421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573325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Индия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41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Самая многоязычная страна, в которой говорят более чем на 400 языках и диалектах. 35% населения живет за чертой бедности, при этом количество миллионеров  превысило миллион. Женщины этой страны владеют 11% всего мирового запаса золота, а это больше чем золотой запас США, Швейцарии и Германии вместе взятых. Денежное обращение появилось одним из первых в мире, уже в 6 веке до н. э.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50-х годах 17 века Индия окончательно перешла в руки британцев, став колонией. В 1947 году получила полную независимость от Великобритании и в 1948-м выпустила свою собственную валюту.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696744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Деньги разных стран и эпох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Союзы и организации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479715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Всемирная торговая организация (ВТО)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Международная организация создана в 1995 году с целью либерализации международной торговли и регулирования торгово-политических отношений государств-членов. Она образована на основе Генерального соглашения по тарифам и торговле (ГАТТ), которое было заключено в 1947 году. Членами этой организации являются большинство признанных государств мира, а также, отдельно, Европейский Союз и китайские Гонконг, Макао, Тайвань.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Союзы и организации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5805264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"Большая Двадцатка" или "Группа Двадцати" 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467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называется международный клуб, в который входят представители 19 стран и, отдельной единицей, Европейский Союз. Создан для обмена мнениями, сотрудничества и взаимодействия по финансовым вопросам. Первая встреча состоялась в 1999 году, а с 2008 года проводятся ежегодные встречи на высшем уровне. В совокупности представленные страны обеспечивают 85% мирового ВВП и 75% мировой торговли. 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Россия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США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Китай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Индия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Индонезия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Бразилия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Австралия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Мексика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Германия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5"/>
              </a:rPr>
              <a:t>Турция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6"/>
              </a:rPr>
              <a:t>Франция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7"/>
              </a:rPr>
              <a:t>Великобритания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8"/>
              </a:rPr>
              <a:t>Италия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19"/>
              </a:rPr>
              <a:t>ЮАР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0"/>
              </a:rPr>
              <a:t>Республика Корея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1"/>
              </a:rPr>
              <a:t>Аргентина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2"/>
              </a:rPr>
              <a:t>Канада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3"/>
              </a:rPr>
              <a:t>Саудовская Аравия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4"/>
              </a:rPr>
              <a:t>Япония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1292</Words>
  <Application>Microsoft Office PowerPoint</Application>
  <PresentationFormat>Экран (4:3)</PresentationFormat>
  <Paragraphs>147</Paragraphs>
  <Slides>28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38</cp:revision>
  <dcterms:created xsi:type="dcterms:W3CDTF">2014-01-06T16:00:12Z</dcterms:created>
  <dcterms:modified xsi:type="dcterms:W3CDTF">2021-05-18T20:11:56Z</dcterms:modified>
</cp:coreProperties>
</file>