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93" r:id="rId2"/>
    <p:sldId id="289" r:id="rId3"/>
    <p:sldId id="290" r:id="rId4"/>
    <p:sldId id="292" r:id="rId5"/>
    <p:sldId id="300" r:id="rId6"/>
    <p:sldId id="294" r:id="rId7"/>
    <p:sldId id="296" r:id="rId8"/>
    <p:sldId id="272" r:id="rId9"/>
    <p:sldId id="273" r:id="rId10"/>
    <p:sldId id="280" r:id="rId11"/>
    <p:sldId id="274" r:id="rId12"/>
    <p:sldId id="281" r:id="rId13"/>
    <p:sldId id="284" r:id="rId14"/>
    <p:sldId id="282" r:id="rId15"/>
    <p:sldId id="278" r:id="rId16"/>
    <p:sldId id="283" r:id="rId17"/>
    <p:sldId id="275" r:id="rId18"/>
    <p:sldId id="285" r:id="rId19"/>
    <p:sldId id="276" r:id="rId20"/>
    <p:sldId id="286" r:id="rId21"/>
    <p:sldId id="279" r:id="rId22"/>
    <p:sldId id="287" r:id="rId23"/>
    <p:sldId id="288" r:id="rId24"/>
    <p:sldId id="301" r:id="rId25"/>
    <p:sldId id="264" r:id="rId26"/>
    <p:sldId id="295" r:id="rId27"/>
    <p:sldId id="297" r:id="rId28"/>
    <p:sldId id="299" r:id="rId29"/>
    <p:sldId id="298" r:id="rId30"/>
    <p:sldId id="30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BF370-9DF8-402D-9820-4C65C251FEDB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053D9-7C77-4A70-8C8E-F57BC5FEF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1.xml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1.xml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1.xml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1.xml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1.xml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esktop\&#1051;&#1045;&#1053;&#1040;\video-218735cbbd2bf941c5222f3e6fdfe0ed-V.mp4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1.xml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1.xml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c\Desktop\&#1051;&#1045;&#1053;&#1040;\&#1055;&#1077;&#1089;&#1077;&#1085;&#1082;&#1072;%20&#1076;&#1088;&#1091;&#1079;&#1077;&#1081;%20(&#1084;&#1099;%20&#1077;&#1076;&#1077;&#1084;%20&#1077;&#1076;&#1077;&#1084;%20&#1077;&#1076;&#1077;&#1084;).mp3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1.xml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esktop\&#1051;&#1045;&#1053;&#1040;\video-b7247da5b8ff439fc634c7bff3cf77b3-V.mp4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esktop\&#1051;&#1045;&#1053;&#1040;\video-7fb36ab07e471441547343f43d3d14fa-V.mp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c\Desktop\&#1051;&#1045;&#1053;&#1040;\&#1055;&#1077;&#1089;&#1077;&#1085;&#1082;&#1072;%20&#1076;&#1088;&#1091;&#1079;&#1077;&#1081;%20(&#1084;&#1099;%20&#1077;&#1076;&#1077;&#1084;%20&#1077;&#1076;&#1077;&#1084;%20&#1077;&#1076;&#1077;&#1084;).mp3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1.xml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ÐÐ°ÑÑÐ¸Ð½ÐºÐ¸ Ð¿Ð¾ Ð·Ð°Ð¿ÑÐ¾ÑÑ Ð·ÐµÐ¼Ð½Ð¾Ð¹ ÑÐ°Ñ Ð²ÐµÐºÑ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earth-globe-vector.jpg"/>
          <p:cNvPicPr>
            <a:picLocks noChangeAspect="1"/>
          </p:cNvPicPr>
          <p:nvPr/>
        </p:nvPicPr>
        <p:blipFill>
          <a:blip r:embed="rId2"/>
          <a:srcRect l="8602" t="3225" r="6452" b="11828"/>
          <a:stretch>
            <a:fillRect/>
          </a:stretch>
        </p:blipFill>
        <p:spPr>
          <a:xfrm>
            <a:off x="1071538" y="71414"/>
            <a:ext cx="6429420" cy="6429420"/>
          </a:xfrm>
          <a:prstGeom prst="rect">
            <a:avLst/>
          </a:prstGeom>
        </p:spPr>
      </p:pic>
      <p:sp>
        <p:nvSpPr>
          <p:cNvPr id="33796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2" name="Picture 10" descr="ÐÐ°ÑÑÐ¸Ð½ÐºÐ¸ Ð¿Ð¾ Ð·Ð°Ð¿ÑÐ¾ÑÑ ÑÑÐ¾Ð»Ð¸ÑÐ° ÐºÐ°ÑÑÐ¸Ð½ÐºÐ°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857232"/>
            <a:ext cx="1428760" cy="945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804" name="AutoShape 12" descr="ÐÐ°ÑÑÐ¸Ð½ÐºÐ¸ Ð¿Ð¾ Ð·Ð°Ð¿ÑÐ¾ÑÑ Ð¾Ð°Ð·Ð¸Ñ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6" name="AutoShape 14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8" name="AutoShape 16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0" name="AutoShape 18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2" name="AutoShape 20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krasivyj-okean-gavai-64169614-640x4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43306" y="3786190"/>
            <a:ext cx="1395223" cy="92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814" name="AutoShape 2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Рисунок 17" descr="Opasnyy_vulkan_Merapi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0" y="2857496"/>
            <a:ext cx="1285884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2000232" y="2000240"/>
            <a:ext cx="1260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rainforest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4876" y="1785926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capital city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71736" y="5643578"/>
            <a:ext cx="1337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mountains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57356" y="3714752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volcano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71934" y="3357562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island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7620" y="4572008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ocean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29256" y="5214950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oasis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72198" y="3786190"/>
            <a:ext cx="85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desert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Рисунок 29" descr="горы-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28860" y="4643446"/>
            <a:ext cx="1285884" cy="9644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Рисунок 30" descr="28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86446" y="2928934"/>
            <a:ext cx="1392606" cy="928694"/>
          </a:xfrm>
          <a:prstGeom prst="rect">
            <a:avLst/>
          </a:prstGeom>
        </p:spPr>
      </p:pic>
      <p:pic>
        <p:nvPicPr>
          <p:cNvPr id="32" name="Рисунок 31" descr="gaberoun_see_von_palme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43504" y="4357694"/>
            <a:ext cx="1285884" cy="964413"/>
          </a:xfrm>
          <a:prstGeom prst="rect">
            <a:avLst/>
          </a:prstGeom>
        </p:spPr>
      </p:pic>
      <p:pic>
        <p:nvPicPr>
          <p:cNvPr id="33" name="Рисунок 32" descr="Mini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714744" y="2357430"/>
            <a:ext cx="1571604" cy="982252"/>
          </a:xfrm>
          <a:prstGeom prst="rect">
            <a:avLst/>
          </a:prstGeom>
        </p:spPr>
      </p:pic>
      <p:pic>
        <p:nvPicPr>
          <p:cNvPr id="34" name="Рисунок 33" descr="trle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000232" y="1142984"/>
            <a:ext cx="1428760" cy="803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ÐÐ°ÑÑÐ¸Ð½ÐºÐ¸ Ð¿Ð¾ Ð·Ð°Ð¿ÑÐ¾ÑÑ ÑÑÐ¾Ð»Ð¸ÑÐ° ÐºÐ°ÑÑÐ¸Ð½ÐºÐ°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7" y="571480"/>
            <a:ext cx="8092093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428992" y="5857892"/>
            <a:ext cx="25939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capital city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ÐÐ°ÑÑÐ¸Ð½ÐºÐ¸ Ð¿Ð¾ Ð·Ð°Ð¿ÑÐ¾ÑÑ Ð·ÐµÐ¼Ð½Ð¾Ð¹ ÑÐ°Ñ Ð²ÐµÐºÑ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earth-globe-vector.jpg"/>
          <p:cNvPicPr>
            <a:picLocks noChangeAspect="1"/>
          </p:cNvPicPr>
          <p:nvPr/>
        </p:nvPicPr>
        <p:blipFill>
          <a:blip r:embed="rId2"/>
          <a:srcRect l="8602" t="3225" r="6452" b="11828"/>
          <a:stretch>
            <a:fillRect/>
          </a:stretch>
        </p:blipFill>
        <p:spPr>
          <a:xfrm>
            <a:off x="1071538" y="71414"/>
            <a:ext cx="6429420" cy="6429420"/>
          </a:xfrm>
          <a:prstGeom prst="rect">
            <a:avLst/>
          </a:prstGeom>
        </p:spPr>
      </p:pic>
      <p:sp>
        <p:nvSpPr>
          <p:cNvPr id="33796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2" name="Picture 10" descr="ÐÐ°ÑÑÐ¸Ð½ÐºÐ¸ Ð¿Ð¾ Ð·Ð°Ð¿ÑÐ¾ÑÑ ÑÑÐ¾Ð»Ð¸ÑÐ° ÐºÐ°ÑÑÐ¸Ð½ÐºÐ°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857232"/>
            <a:ext cx="1428760" cy="945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804" name="AutoShape 12" descr="ÐÐ°ÑÑÐ¸Ð½ÐºÐ¸ Ð¿Ð¾ Ð·Ð°Ð¿ÑÐ¾ÑÑ Ð¾Ð°Ð·Ð¸Ñ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6" name="AutoShape 14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8" name="AutoShape 16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0" name="AutoShape 18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2" name="AutoShape 20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krasivyj-okean-gavai-64169614-640x4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43306" y="3786190"/>
            <a:ext cx="1395223" cy="92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814" name="AutoShape 2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Рисунок 17" descr="Opasnyy_vulkan_Merapi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0" y="2857496"/>
            <a:ext cx="1285884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2000232" y="2000240"/>
            <a:ext cx="1260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rainforest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4876" y="1785926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capital city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71736" y="5643578"/>
            <a:ext cx="1337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mountains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57356" y="3714752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volcano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71934" y="3357562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island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7620" y="4572008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ocean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29256" y="5214950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oasis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72198" y="3786190"/>
            <a:ext cx="85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desert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Рисунок 29" descr="горы-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28860" y="4643446"/>
            <a:ext cx="1285884" cy="9644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Рисунок 30" descr="28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86446" y="2928934"/>
            <a:ext cx="1392606" cy="928694"/>
          </a:xfrm>
          <a:prstGeom prst="rect">
            <a:avLst/>
          </a:prstGeom>
        </p:spPr>
      </p:pic>
      <p:pic>
        <p:nvPicPr>
          <p:cNvPr id="32" name="Рисунок 31" descr="gaberoun_see_von_palme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43504" y="4357694"/>
            <a:ext cx="1285884" cy="964413"/>
          </a:xfrm>
          <a:prstGeom prst="rect">
            <a:avLst/>
          </a:prstGeom>
        </p:spPr>
      </p:pic>
      <p:pic>
        <p:nvPicPr>
          <p:cNvPr id="33" name="Рисунок 32" descr="Mini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714744" y="2357430"/>
            <a:ext cx="1571604" cy="982252"/>
          </a:xfrm>
          <a:prstGeom prst="rect">
            <a:avLst/>
          </a:prstGeom>
        </p:spPr>
      </p:pic>
      <p:pic>
        <p:nvPicPr>
          <p:cNvPr id="34" name="Рисунок 33" descr="trle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000232" y="1142984"/>
            <a:ext cx="1428760" cy="803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1" y="214290"/>
            <a:ext cx="8677007" cy="57864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57620" y="6000768"/>
            <a:ext cx="15247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desert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ÐÐ°ÑÑÐ¸Ð½ÐºÐ¸ Ð¿Ð¾ Ð·Ð°Ð¿ÑÐ¾ÑÑ Ð·ÐµÐ¼Ð½Ð¾Ð¹ ÑÐ°Ñ Ð²ÐµÐºÑ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earth-globe-vector.jpg"/>
          <p:cNvPicPr>
            <a:picLocks noChangeAspect="1"/>
          </p:cNvPicPr>
          <p:nvPr/>
        </p:nvPicPr>
        <p:blipFill>
          <a:blip r:embed="rId2"/>
          <a:srcRect l="8602" t="3225" r="6452" b="11828"/>
          <a:stretch>
            <a:fillRect/>
          </a:stretch>
        </p:blipFill>
        <p:spPr>
          <a:xfrm>
            <a:off x="1071538" y="71414"/>
            <a:ext cx="6429420" cy="6429420"/>
          </a:xfrm>
          <a:prstGeom prst="rect">
            <a:avLst/>
          </a:prstGeom>
        </p:spPr>
      </p:pic>
      <p:sp>
        <p:nvSpPr>
          <p:cNvPr id="33796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2" name="Picture 10" descr="ÐÐ°ÑÑÐ¸Ð½ÐºÐ¸ Ð¿Ð¾ Ð·Ð°Ð¿ÑÐ¾ÑÑ ÑÑÐ¾Ð»Ð¸ÑÐ° ÐºÐ°ÑÑÐ¸Ð½ÐºÐ°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857232"/>
            <a:ext cx="1428760" cy="945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804" name="AutoShape 12" descr="ÐÐ°ÑÑÐ¸Ð½ÐºÐ¸ Ð¿Ð¾ Ð·Ð°Ð¿ÑÐ¾ÑÑ Ð¾Ð°Ð·Ð¸Ñ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6" name="AutoShape 14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8" name="AutoShape 16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0" name="AutoShape 18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2" name="AutoShape 20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krasivyj-okean-gavai-64169614-640x4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43306" y="3786190"/>
            <a:ext cx="1395223" cy="92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814" name="AutoShape 2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Рисунок 17" descr="Opasnyy_vulkan_Merapi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0" y="2857496"/>
            <a:ext cx="1285884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2000232" y="2000240"/>
            <a:ext cx="1260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rainforest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4876" y="1785926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capital city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71736" y="5643578"/>
            <a:ext cx="1337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mountains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57356" y="3714752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volcano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71934" y="3357562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island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7620" y="4572008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ocean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29256" y="5214950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oasis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72198" y="3786190"/>
            <a:ext cx="85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desert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Рисунок 29" descr="горы-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28860" y="4643446"/>
            <a:ext cx="1285884" cy="9644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Рисунок 30" descr="28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86446" y="2928934"/>
            <a:ext cx="1392606" cy="928694"/>
          </a:xfrm>
          <a:prstGeom prst="rect">
            <a:avLst/>
          </a:prstGeom>
        </p:spPr>
      </p:pic>
      <p:pic>
        <p:nvPicPr>
          <p:cNvPr id="32" name="Рисунок 31" descr="gaberoun_see_von_palme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43504" y="4357694"/>
            <a:ext cx="1285884" cy="964413"/>
          </a:xfrm>
          <a:prstGeom prst="rect">
            <a:avLst/>
          </a:prstGeom>
        </p:spPr>
      </p:pic>
      <p:pic>
        <p:nvPicPr>
          <p:cNvPr id="33" name="Рисунок 32" descr="Mini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714744" y="2357430"/>
            <a:ext cx="1571604" cy="982252"/>
          </a:xfrm>
          <a:prstGeom prst="rect">
            <a:avLst/>
          </a:prstGeom>
        </p:spPr>
      </p:pic>
      <p:pic>
        <p:nvPicPr>
          <p:cNvPr id="34" name="Рисунок 33" descr="trle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000232" y="1142984"/>
            <a:ext cx="1428760" cy="803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71934" y="5929330"/>
            <a:ext cx="12410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oasis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gaberoun_see_von_palm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14290"/>
            <a:ext cx="8286808" cy="5771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ÐÐ°ÑÑÐ¸Ð½ÐºÐ¸ Ð¿Ð¾ Ð·Ð°Ð¿ÑÐ¾ÑÑ Ð·ÐµÐ¼Ð½Ð¾Ð¹ ÑÐ°Ñ Ð²ÐµÐºÑ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earth-globe-vector.jpg"/>
          <p:cNvPicPr>
            <a:picLocks noChangeAspect="1"/>
          </p:cNvPicPr>
          <p:nvPr/>
        </p:nvPicPr>
        <p:blipFill>
          <a:blip r:embed="rId2"/>
          <a:srcRect l="8602" t="3225" r="6452" b="11828"/>
          <a:stretch>
            <a:fillRect/>
          </a:stretch>
        </p:blipFill>
        <p:spPr>
          <a:xfrm>
            <a:off x="1071538" y="71414"/>
            <a:ext cx="6429420" cy="6429420"/>
          </a:xfrm>
          <a:prstGeom prst="rect">
            <a:avLst/>
          </a:prstGeom>
        </p:spPr>
      </p:pic>
      <p:sp>
        <p:nvSpPr>
          <p:cNvPr id="33796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2" name="Picture 10" descr="ÐÐ°ÑÑÐ¸Ð½ÐºÐ¸ Ð¿Ð¾ Ð·Ð°Ð¿ÑÐ¾ÑÑ ÑÑÐ¾Ð»Ð¸ÑÐ° ÐºÐ°ÑÑÐ¸Ð½ÐºÐ°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857232"/>
            <a:ext cx="1428760" cy="945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804" name="AutoShape 12" descr="ÐÐ°ÑÑÐ¸Ð½ÐºÐ¸ Ð¿Ð¾ Ð·Ð°Ð¿ÑÐ¾ÑÑ Ð¾Ð°Ð·Ð¸Ñ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6" name="AutoShape 14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8" name="AutoShape 16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0" name="AutoShape 18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2" name="AutoShape 20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krasivyj-okean-gavai-64169614-640x4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43306" y="3786190"/>
            <a:ext cx="1395223" cy="92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814" name="AutoShape 2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Рисунок 17" descr="Opasnyy_vulkan_Merapi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0" y="2857496"/>
            <a:ext cx="1285884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2000232" y="2000240"/>
            <a:ext cx="1260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rainforest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4876" y="1785926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capital city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71736" y="5643578"/>
            <a:ext cx="1337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mountains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57356" y="3714752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volcano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71934" y="3357562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island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7620" y="4572008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ocean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29256" y="5214950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oasis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72198" y="3786190"/>
            <a:ext cx="85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desert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Рисунок 29" descr="горы-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28860" y="4643446"/>
            <a:ext cx="1285884" cy="9644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Рисунок 30" descr="28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86446" y="2928934"/>
            <a:ext cx="1392606" cy="928694"/>
          </a:xfrm>
          <a:prstGeom prst="rect">
            <a:avLst/>
          </a:prstGeom>
        </p:spPr>
      </p:pic>
      <p:pic>
        <p:nvPicPr>
          <p:cNvPr id="32" name="Рисунок 31" descr="gaberoun_see_von_palme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43504" y="4357694"/>
            <a:ext cx="1285884" cy="964413"/>
          </a:xfrm>
          <a:prstGeom prst="rect">
            <a:avLst/>
          </a:prstGeom>
        </p:spPr>
      </p:pic>
      <p:pic>
        <p:nvPicPr>
          <p:cNvPr id="33" name="Рисунок 32" descr="Mini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714744" y="2357430"/>
            <a:ext cx="1571604" cy="982252"/>
          </a:xfrm>
          <a:prstGeom prst="rect">
            <a:avLst/>
          </a:prstGeom>
        </p:spPr>
      </p:pic>
      <p:pic>
        <p:nvPicPr>
          <p:cNvPr id="34" name="Рисунок 33" descr="trle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000232" y="1142984"/>
            <a:ext cx="1428760" cy="803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6000768"/>
            <a:ext cx="24961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mountains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горы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57166"/>
            <a:ext cx="7786742" cy="5840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ÐÐ°ÑÑÐ¸Ð½ÐºÐ¸ Ð¿Ð¾ Ð·Ð°Ð¿ÑÐ¾ÑÑ Ð·ÐµÐ¼Ð½Ð¾Ð¹ ÑÐ°Ñ Ð²ÐµÐºÑ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earth-globe-vector.jpg"/>
          <p:cNvPicPr>
            <a:picLocks noChangeAspect="1"/>
          </p:cNvPicPr>
          <p:nvPr/>
        </p:nvPicPr>
        <p:blipFill>
          <a:blip r:embed="rId2"/>
          <a:srcRect l="8602" t="3225" r="6452" b="11828"/>
          <a:stretch>
            <a:fillRect/>
          </a:stretch>
        </p:blipFill>
        <p:spPr>
          <a:xfrm>
            <a:off x="1071538" y="71414"/>
            <a:ext cx="6429420" cy="6429420"/>
          </a:xfrm>
          <a:prstGeom prst="rect">
            <a:avLst/>
          </a:prstGeom>
        </p:spPr>
      </p:pic>
      <p:sp>
        <p:nvSpPr>
          <p:cNvPr id="33796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2" name="Picture 10" descr="ÐÐ°ÑÑÐ¸Ð½ÐºÐ¸ Ð¿Ð¾ Ð·Ð°Ð¿ÑÐ¾ÑÑ ÑÑÐ¾Ð»Ð¸ÑÐ° ÐºÐ°ÑÑÐ¸Ð½ÐºÐ°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857232"/>
            <a:ext cx="1428760" cy="945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804" name="AutoShape 12" descr="ÐÐ°ÑÑÐ¸Ð½ÐºÐ¸ Ð¿Ð¾ Ð·Ð°Ð¿ÑÐ¾ÑÑ Ð¾Ð°Ð·Ð¸Ñ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6" name="AutoShape 14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8" name="AutoShape 16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0" name="AutoShape 18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2" name="AutoShape 20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krasivyj-okean-gavai-64169614-640x4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43306" y="3786190"/>
            <a:ext cx="1395223" cy="92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814" name="AutoShape 2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Рисунок 17" descr="Opasnyy_vulkan_Merapi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0" y="2857496"/>
            <a:ext cx="1285884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2000232" y="2000240"/>
            <a:ext cx="1260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rainforest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4876" y="1785926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capital city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71736" y="5643578"/>
            <a:ext cx="1337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mountains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57356" y="3714752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volcano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71934" y="3357562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island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7620" y="4572008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ocean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29256" y="5214950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oasis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72198" y="3786190"/>
            <a:ext cx="85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desert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Рисунок 29" descr="горы-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28860" y="4643446"/>
            <a:ext cx="1285884" cy="9644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Рисунок 30" descr="28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86446" y="2928934"/>
            <a:ext cx="1392606" cy="928694"/>
          </a:xfrm>
          <a:prstGeom prst="rect">
            <a:avLst/>
          </a:prstGeom>
        </p:spPr>
      </p:pic>
      <p:pic>
        <p:nvPicPr>
          <p:cNvPr id="32" name="Рисунок 31" descr="gaberoun_see_von_palme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43504" y="4357694"/>
            <a:ext cx="1285884" cy="964413"/>
          </a:xfrm>
          <a:prstGeom prst="rect">
            <a:avLst/>
          </a:prstGeom>
        </p:spPr>
      </p:pic>
      <p:pic>
        <p:nvPicPr>
          <p:cNvPr id="33" name="Рисунок 32" descr="Mini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714744" y="2357430"/>
            <a:ext cx="1571604" cy="982252"/>
          </a:xfrm>
          <a:prstGeom prst="rect">
            <a:avLst/>
          </a:prstGeom>
        </p:spPr>
      </p:pic>
      <p:pic>
        <p:nvPicPr>
          <p:cNvPr id="34" name="Рисунок 33" descr="trle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000232" y="1142984"/>
            <a:ext cx="1428760" cy="803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pasnyy_vulkan_Merapi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571480"/>
            <a:ext cx="8358246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571868" y="5929330"/>
            <a:ext cx="18662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volcano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eo-218735cbbd2bf941c5222f3e6fdfe0ed-V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 t="781" r="23591"/>
          <a:stretch>
            <a:fillRect/>
          </a:stretch>
        </p:blipFill>
        <p:spPr>
          <a:xfrm>
            <a:off x="0" y="0"/>
            <a:ext cx="9081471" cy="6643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6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ÐÐ°ÑÑÐ¸Ð½ÐºÐ¸ Ð¿Ð¾ Ð·Ð°Ð¿ÑÐ¾ÑÑ Ð·ÐµÐ¼Ð½Ð¾Ð¹ ÑÐ°Ñ Ð²ÐµÐºÑ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earth-globe-vector.jpg"/>
          <p:cNvPicPr>
            <a:picLocks noChangeAspect="1"/>
          </p:cNvPicPr>
          <p:nvPr/>
        </p:nvPicPr>
        <p:blipFill>
          <a:blip r:embed="rId2"/>
          <a:srcRect l="8602" t="3225" r="6452" b="11828"/>
          <a:stretch>
            <a:fillRect/>
          </a:stretch>
        </p:blipFill>
        <p:spPr>
          <a:xfrm>
            <a:off x="1071538" y="71414"/>
            <a:ext cx="6429420" cy="6429420"/>
          </a:xfrm>
          <a:prstGeom prst="rect">
            <a:avLst/>
          </a:prstGeom>
        </p:spPr>
      </p:pic>
      <p:sp>
        <p:nvSpPr>
          <p:cNvPr id="33796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2" name="Picture 10" descr="ÐÐ°ÑÑÐ¸Ð½ÐºÐ¸ Ð¿Ð¾ Ð·Ð°Ð¿ÑÐ¾ÑÑ ÑÑÐ¾Ð»Ð¸ÑÐ° ÐºÐ°ÑÑÐ¸Ð½ÐºÐ°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857232"/>
            <a:ext cx="1428760" cy="945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804" name="AutoShape 12" descr="ÐÐ°ÑÑÐ¸Ð½ÐºÐ¸ Ð¿Ð¾ Ð·Ð°Ð¿ÑÐ¾ÑÑ Ð¾Ð°Ð·Ð¸Ñ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6" name="AutoShape 14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8" name="AutoShape 16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0" name="AutoShape 18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2" name="AutoShape 20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krasivyj-okean-gavai-64169614-640x4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43306" y="3786190"/>
            <a:ext cx="1395223" cy="92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814" name="AutoShape 2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Рисунок 17" descr="Opasnyy_vulkan_Merapi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0" y="2857496"/>
            <a:ext cx="1285884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2000232" y="2000240"/>
            <a:ext cx="1260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rainforest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4876" y="1785926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capital city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71736" y="5643578"/>
            <a:ext cx="1337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mountains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57356" y="3714752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volcano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71934" y="3357562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island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7620" y="4572008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ocean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29256" y="5214950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oasis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72198" y="3786190"/>
            <a:ext cx="85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desert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Рисунок 29" descr="горы-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28860" y="4643446"/>
            <a:ext cx="1285884" cy="9644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Рисунок 30" descr="28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86446" y="2928934"/>
            <a:ext cx="1392606" cy="928694"/>
          </a:xfrm>
          <a:prstGeom prst="rect">
            <a:avLst/>
          </a:prstGeom>
        </p:spPr>
      </p:pic>
      <p:pic>
        <p:nvPicPr>
          <p:cNvPr id="32" name="Рисунок 31" descr="gaberoun_see_von_palme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43504" y="4357694"/>
            <a:ext cx="1285884" cy="964413"/>
          </a:xfrm>
          <a:prstGeom prst="rect">
            <a:avLst/>
          </a:prstGeom>
        </p:spPr>
      </p:pic>
      <p:pic>
        <p:nvPicPr>
          <p:cNvPr id="33" name="Рисунок 32" descr="Mini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714744" y="2357430"/>
            <a:ext cx="1571604" cy="982252"/>
          </a:xfrm>
          <a:prstGeom prst="rect">
            <a:avLst/>
          </a:prstGeom>
        </p:spPr>
      </p:pic>
      <p:pic>
        <p:nvPicPr>
          <p:cNvPr id="34" name="Рисунок 33" descr="trle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000232" y="1142984"/>
            <a:ext cx="1428760" cy="803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ini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428604"/>
            <a:ext cx="8229662" cy="51435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86182" y="5715016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island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ÐÐ°ÑÑÐ¸Ð½ÐºÐ¸ Ð¿Ð¾ Ð·Ð°Ð¿ÑÐ¾ÑÑ Ð·ÐµÐ¼Ð½Ð¾Ð¹ ÑÐ°Ñ Ð²ÐµÐºÑ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earth-globe-vector.jpg"/>
          <p:cNvPicPr>
            <a:picLocks noChangeAspect="1"/>
          </p:cNvPicPr>
          <p:nvPr/>
        </p:nvPicPr>
        <p:blipFill>
          <a:blip r:embed="rId2"/>
          <a:srcRect l="8602" t="3225" r="6452" b="11828"/>
          <a:stretch>
            <a:fillRect/>
          </a:stretch>
        </p:blipFill>
        <p:spPr>
          <a:xfrm>
            <a:off x="1071538" y="71414"/>
            <a:ext cx="6429420" cy="6429420"/>
          </a:xfrm>
          <a:prstGeom prst="rect">
            <a:avLst/>
          </a:prstGeom>
        </p:spPr>
      </p:pic>
      <p:sp>
        <p:nvSpPr>
          <p:cNvPr id="33796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2" name="Picture 10" descr="ÐÐ°ÑÑÐ¸Ð½ÐºÐ¸ Ð¿Ð¾ Ð·Ð°Ð¿ÑÐ¾ÑÑ ÑÑÐ¾Ð»Ð¸ÑÐ° ÐºÐ°ÑÑÐ¸Ð½ÐºÐ°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857232"/>
            <a:ext cx="1428760" cy="945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804" name="AutoShape 12" descr="ÐÐ°ÑÑÐ¸Ð½ÐºÐ¸ Ð¿Ð¾ Ð·Ð°Ð¿ÑÐ¾ÑÑ Ð¾Ð°Ð·Ð¸Ñ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6" name="AutoShape 14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8" name="AutoShape 16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0" name="AutoShape 18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2" name="AutoShape 20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krasivyj-okean-gavai-64169614-640x4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43306" y="3786190"/>
            <a:ext cx="1395223" cy="92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814" name="AutoShape 2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Рисунок 17" descr="Opasnyy_vulkan_Merapi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0" y="2857496"/>
            <a:ext cx="1285884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2000232" y="2000240"/>
            <a:ext cx="1260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rainforest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4876" y="1785926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capital city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71736" y="5643578"/>
            <a:ext cx="1337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mountains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57356" y="3714752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volcano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71934" y="3357562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island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7620" y="4572008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ocean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29256" y="5214950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oasis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72198" y="3786190"/>
            <a:ext cx="85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desert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Рисунок 29" descr="горы-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28860" y="4643446"/>
            <a:ext cx="1285884" cy="9644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Рисунок 30" descr="28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86446" y="2928934"/>
            <a:ext cx="1392606" cy="928694"/>
          </a:xfrm>
          <a:prstGeom prst="rect">
            <a:avLst/>
          </a:prstGeom>
        </p:spPr>
      </p:pic>
      <p:pic>
        <p:nvPicPr>
          <p:cNvPr id="32" name="Рисунок 31" descr="gaberoun_see_von_palme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43504" y="4357694"/>
            <a:ext cx="1285884" cy="964413"/>
          </a:xfrm>
          <a:prstGeom prst="rect">
            <a:avLst/>
          </a:prstGeom>
        </p:spPr>
      </p:pic>
      <p:pic>
        <p:nvPicPr>
          <p:cNvPr id="33" name="Рисунок 32" descr="Mini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714744" y="2357430"/>
            <a:ext cx="1571604" cy="982252"/>
          </a:xfrm>
          <a:prstGeom prst="rect">
            <a:avLst/>
          </a:prstGeom>
        </p:spPr>
      </p:pic>
      <p:pic>
        <p:nvPicPr>
          <p:cNvPr id="34" name="Рисунок 33" descr="trle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000232" y="1142984"/>
            <a:ext cx="1428760" cy="803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rasivyj-okean-gavai-64169614-640x4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71480"/>
            <a:ext cx="8049363" cy="535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071934" y="5929330"/>
            <a:ext cx="14382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ocean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arth-globe-vector.jpg"/>
          <p:cNvPicPr>
            <a:picLocks noChangeAspect="1"/>
          </p:cNvPicPr>
          <p:nvPr/>
        </p:nvPicPr>
        <p:blipFill>
          <a:blip r:embed="rId2"/>
          <a:srcRect l="8602" t="3225" r="6452" b="11828"/>
          <a:stretch>
            <a:fillRect/>
          </a:stretch>
        </p:blipFill>
        <p:spPr>
          <a:xfrm>
            <a:off x="1071538" y="71414"/>
            <a:ext cx="6429420" cy="64294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57290" y="1285860"/>
            <a:ext cx="62808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Have you ever been…..?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2714620"/>
            <a:ext cx="30597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Yes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 have.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9124" y="3643314"/>
            <a:ext cx="35911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No, I haven’t.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Песенка друзей (мы едем едем едем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2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ÐÐ°ÑÑÐ¸Ð½ÐºÐ¸ Ð¿Ð¾ Ð·Ð°Ð¿ÑÐ¾ÑÑ Ð·ÐµÐ¼Ð½Ð¾Ð¹ ÑÐ°Ñ Ð²ÐµÐºÑ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earth-globe-vector.jpg"/>
          <p:cNvPicPr>
            <a:picLocks noChangeAspect="1"/>
          </p:cNvPicPr>
          <p:nvPr/>
        </p:nvPicPr>
        <p:blipFill>
          <a:blip r:embed="rId2"/>
          <a:srcRect l="8602" t="3225" r="6452" b="11828"/>
          <a:stretch>
            <a:fillRect/>
          </a:stretch>
        </p:blipFill>
        <p:spPr>
          <a:xfrm>
            <a:off x="1071538" y="71414"/>
            <a:ext cx="6429420" cy="6429420"/>
          </a:xfrm>
          <a:prstGeom prst="rect">
            <a:avLst/>
          </a:prstGeom>
        </p:spPr>
      </p:pic>
      <p:sp>
        <p:nvSpPr>
          <p:cNvPr id="33796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2" name="Picture 10" descr="ÐÐ°ÑÑÐ¸Ð½ÐºÐ¸ Ð¿Ð¾ Ð·Ð°Ð¿ÑÐ¾ÑÑ ÑÑÐ¾Ð»Ð¸ÑÐ° ÐºÐ°ÑÑÐ¸Ð½ÐºÐ°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857232"/>
            <a:ext cx="1428760" cy="945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804" name="AutoShape 12" descr="ÐÐ°ÑÑÐ¸Ð½ÐºÐ¸ Ð¿Ð¾ Ð·Ð°Ð¿ÑÐ¾ÑÑ Ð¾Ð°Ð·Ð¸Ñ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6" name="AutoShape 14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8" name="AutoShape 16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0" name="AutoShape 18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2" name="AutoShape 20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krasivyj-okean-gavai-64169614-640x4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43306" y="3786190"/>
            <a:ext cx="1395223" cy="92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814" name="AutoShape 2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Рисунок 17" descr="Opasnyy_vulkan_Merapi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0" y="2857496"/>
            <a:ext cx="1285884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2000232" y="2000240"/>
            <a:ext cx="1260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rainforest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4876" y="1785926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capital city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71736" y="5643578"/>
            <a:ext cx="1337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mountains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57356" y="3714752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volcano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71934" y="3357562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island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7620" y="4572008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ocean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29256" y="5214950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oasis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72198" y="3786190"/>
            <a:ext cx="85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desert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Рисунок 29" descr="горы-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28860" y="4643446"/>
            <a:ext cx="1285884" cy="9644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Рисунок 30" descr="28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86446" y="2928934"/>
            <a:ext cx="1392606" cy="928694"/>
          </a:xfrm>
          <a:prstGeom prst="rect">
            <a:avLst/>
          </a:prstGeom>
        </p:spPr>
      </p:pic>
      <p:pic>
        <p:nvPicPr>
          <p:cNvPr id="32" name="Рисунок 31" descr="gaberoun_see_von_palme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43504" y="4357694"/>
            <a:ext cx="1285884" cy="964413"/>
          </a:xfrm>
          <a:prstGeom prst="rect">
            <a:avLst/>
          </a:prstGeom>
        </p:spPr>
      </p:pic>
      <p:pic>
        <p:nvPicPr>
          <p:cNvPr id="33" name="Рисунок 32" descr="Mini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714744" y="2357430"/>
            <a:ext cx="1571604" cy="982252"/>
          </a:xfrm>
          <a:prstGeom prst="rect">
            <a:avLst/>
          </a:prstGeom>
        </p:spPr>
      </p:pic>
      <p:pic>
        <p:nvPicPr>
          <p:cNvPr id="34" name="Рисунок 33" descr="trle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000232" y="1142984"/>
            <a:ext cx="1428760" cy="803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eo-b7247da5b8ff439fc634c7bff3cf77b3-V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 r="23416"/>
          <a:stretch>
            <a:fillRect/>
          </a:stretch>
        </p:blipFill>
        <p:spPr>
          <a:xfrm>
            <a:off x="0" y="0"/>
            <a:ext cx="9128398" cy="6715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eo-7fb36ab07e471441547343f43d3d14fa-V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 l="3885" r="16683"/>
          <a:stretch>
            <a:fillRect/>
          </a:stretch>
        </p:blipFill>
        <p:spPr>
          <a:xfrm>
            <a:off x="142844" y="142852"/>
            <a:ext cx="8762726" cy="6215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3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Песенка друзей (мы едем едем едем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2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ÐÐ°ÑÑÐ¸Ð½ÐºÐ¸ Ð¿Ð¾ Ð·Ð°Ð¿ÑÐ¾ÑÑ Ð·ÐµÐ¼Ð½Ð¾Ð¹ ÑÐ°Ñ Ð²ÐµÐºÑ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earth-globe-vector.jpg"/>
          <p:cNvPicPr>
            <a:picLocks noChangeAspect="1"/>
          </p:cNvPicPr>
          <p:nvPr/>
        </p:nvPicPr>
        <p:blipFill>
          <a:blip r:embed="rId2"/>
          <a:srcRect l="8602" t="3225" r="6452" b="11828"/>
          <a:stretch>
            <a:fillRect/>
          </a:stretch>
        </p:blipFill>
        <p:spPr>
          <a:xfrm>
            <a:off x="1071538" y="71414"/>
            <a:ext cx="6429420" cy="6429420"/>
          </a:xfrm>
          <a:prstGeom prst="rect">
            <a:avLst/>
          </a:prstGeom>
        </p:spPr>
      </p:pic>
      <p:sp>
        <p:nvSpPr>
          <p:cNvPr id="33796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2" name="Picture 10" descr="ÐÐ°ÑÑÐ¸Ð½ÐºÐ¸ Ð¿Ð¾ Ð·Ð°Ð¿ÑÐ¾ÑÑ ÑÑÐ¾Ð»Ð¸ÑÐ° ÐºÐ°ÑÑÐ¸Ð½ÐºÐ°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857232"/>
            <a:ext cx="1428760" cy="945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804" name="AutoShape 12" descr="ÐÐ°ÑÑÐ¸Ð½ÐºÐ¸ Ð¿Ð¾ Ð·Ð°Ð¿ÑÐ¾ÑÑ Ð¾Ð°Ð·Ð¸Ñ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6" name="AutoShape 14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8" name="AutoShape 16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0" name="AutoShape 18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2" name="AutoShape 20" descr="ÐÐ°ÑÑÐ¸Ð½ÐºÐ¸ Ð¿Ð¾ Ð·Ð°Ð¿ÑÐ¾ÑÑ Ð¾ÐºÐµÐ°Ð½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krasivyj-okean-gavai-64169614-640x4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43306" y="3786190"/>
            <a:ext cx="1395223" cy="92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814" name="AutoShape 2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Рисунок 17" descr="Opasnyy_vulkan_Merapi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0" y="2857496"/>
            <a:ext cx="1285884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2000232" y="2000240"/>
            <a:ext cx="1260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rainforest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4876" y="1785926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capital city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71736" y="5643578"/>
            <a:ext cx="1337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mountains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57356" y="3714752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volcano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71934" y="3357562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island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7620" y="4572008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ocean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29256" y="5214950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oasis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72198" y="3786190"/>
            <a:ext cx="85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desert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Рисунок 29" descr="горы-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28860" y="4643446"/>
            <a:ext cx="1285884" cy="9644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Рисунок 30" descr="28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86446" y="2928934"/>
            <a:ext cx="1392606" cy="928694"/>
          </a:xfrm>
          <a:prstGeom prst="rect">
            <a:avLst/>
          </a:prstGeom>
        </p:spPr>
      </p:pic>
      <p:pic>
        <p:nvPicPr>
          <p:cNvPr id="32" name="Рисунок 31" descr="gaberoun_see_von_palme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43504" y="4357694"/>
            <a:ext cx="1285884" cy="964413"/>
          </a:xfrm>
          <a:prstGeom prst="rect">
            <a:avLst/>
          </a:prstGeom>
        </p:spPr>
      </p:pic>
      <p:pic>
        <p:nvPicPr>
          <p:cNvPr id="33" name="Рисунок 32" descr="Mini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714744" y="2357430"/>
            <a:ext cx="1571604" cy="982252"/>
          </a:xfrm>
          <a:prstGeom prst="rect">
            <a:avLst/>
          </a:prstGeom>
        </p:spPr>
      </p:pic>
      <p:pic>
        <p:nvPicPr>
          <p:cNvPr id="34" name="Рисунок 33" descr="trle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000232" y="1142984"/>
            <a:ext cx="1428760" cy="803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8992" y="5857892"/>
            <a:ext cx="234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rainforest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trl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571480"/>
            <a:ext cx="8637560" cy="507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105</Words>
  <PresentationFormat>Экран (4:3)</PresentationFormat>
  <Paragraphs>83</Paragraphs>
  <Slides>30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52</cp:revision>
  <dcterms:modified xsi:type="dcterms:W3CDTF">2019-04-12T06:13:08Z</dcterms:modified>
</cp:coreProperties>
</file>