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7" r:id="rId13"/>
    <p:sldId id="267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50617-EEC6-4CD3-BFC9-35A55ADC7167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E225B-6F40-4FB4-A9C0-DD3CDC854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95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E225B-6F40-4FB4-A9C0-DD3CDC8543B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37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20BB2EA-782B-4842-84F5-960D9EA38ADC}" type="datetimeFigureOut">
              <a:rPr lang="ru-RU" smtClean="0"/>
              <a:t>09.05.2023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460C53E-F9D6-4462-9E9F-F9B85A1ED41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71400"/>
            <a:ext cx="7772400" cy="2736304"/>
          </a:xfrm>
        </p:spPr>
        <p:txBody>
          <a:bodyPr>
            <a:normAutofit/>
          </a:bodyPr>
          <a:lstStyle/>
          <a:p>
            <a:r>
              <a:rPr lang="ru-RU" dirty="0" smtClean="0"/>
              <a:t>Коллекционирование как средство развития креативности.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ownloads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67506"/>
            <a:ext cx="6516216" cy="366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7829" y="4302444"/>
            <a:ext cx="92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1164" y="245839"/>
            <a:ext cx="7809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МУНИЦИПАЛЬНОЕ ДОШКОЛЬНОЕ ОБРАЗОВАТЕЛЬНОЕ  АВТОНОМНОЕ УЧРЕЖДЕНИЕ</a:t>
            </a:r>
          </a:p>
          <a:p>
            <a:pPr algn="ctr"/>
            <a:r>
              <a:rPr lang="ru-RU" sz="1400" dirty="0"/>
              <a:t> «ДЕТСКИЙ САД № 51» Г. </a:t>
            </a:r>
            <a:r>
              <a:rPr lang="ru-RU" sz="1400" dirty="0" smtClean="0"/>
              <a:t>ОРЕНБУРГА  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096482" y="5632714"/>
            <a:ext cx="2156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Высшей </a:t>
            </a:r>
            <a:r>
              <a:rPr lang="ru-RU" dirty="0" err="1" smtClean="0"/>
              <a:t>кв.катег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Тарыко</a:t>
            </a:r>
            <a:r>
              <a:rPr lang="ru-RU" dirty="0" smtClean="0"/>
              <a:t> С.В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86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186264"/>
          </a:xfrm>
        </p:spPr>
        <p:txBody>
          <a:bodyPr/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Познавательная</a:t>
            </a:r>
          </a:p>
          <a:p>
            <a:r>
              <a:rPr lang="ru-RU" sz="2800" dirty="0" smtClean="0"/>
              <a:t> область</a:t>
            </a:r>
            <a:endParaRPr lang="ru-RU" sz="28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</a:t>
            </a:r>
            <a:endParaRPr lang="ru-RU" dirty="0"/>
          </a:p>
        </p:txBody>
      </p:sp>
      <p:pic>
        <p:nvPicPr>
          <p:cNvPr id="3075" name="Picture 3" descr="C:\Users\user\Desktop\фото с телефона\20211110_142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404664"/>
            <a:ext cx="5244075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фото с телефона\20211110_1420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780928"/>
            <a:ext cx="407323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566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 деятельность</a:t>
            </a:r>
            <a:endParaRPr lang="ru-RU" dirty="0"/>
          </a:p>
        </p:txBody>
      </p:sp>
      <p:pic>
        <p:nvPicPr>
          <p:cNvPr id="1026" name="Picture 2" descr="C:\Users\user\Desktop\Нпартфолиоовая папка\SAM_18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484784"/>
            <a:ext cx="3796858" cy="30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детский сад\SAM_13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242"/>
          <a:stretch/>
        </p:blipFill>
        <p:spPr bwMode="auto">
          <a:xfrm>
            <a:off x="2282907" y="4728948"/>
            <a:ext cx="4752110" cy="212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 детский сад\SAM_13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011458"/>
            <a:ext cx="3891629" cy="25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850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рядом с нами</a:t>
            </a:r>
            <a:endParaRPr lang="ru-RU" dirty="0"/>
          </a:p>
        </p:txBody>
      </p:sp>
      <p:pic>
        <p:nvPicPr>
          <p:cNvPr id="3074" name="Picture 2" descr="C:\Users\user\Downloads\detsad-229189-142297009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556792"/>
            <a:ext cx="7992888" cy="505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604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64696"/>
          </a:xfrm>
        </p:spPr>
        <p:txBody>
          <a:bodyPr/>
          <a:lstStyle/>
          <a:p>
            <a:r>
              <a:rPr lang="ru-RU" dirty="0" smtClean="0"/>
              <a:t>                                                </a:t>
            </a:r>
            <a:r>
              <a:rPr lang="ru-RU" sz="2800" dirty="0" smtClean="0"/>
              <a:t>мы читаем</a:t>
            </a:r>
            <a:endParaRPr lang="ru-RU" sz="2800" dirty="0"/>
          </a:p>
        </p:txBody>
      </p:sp>
      <p:pic>
        <p:nvPicPr>
          <p:cNvPr id="2050" name="Picture 2" descr="C:\Users\user\Desktop\фото с телефона\IMG-d3cfda598c18ce4480d34a5be5d80cb8-V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32656"/>
            <a:ext cx="4276528" cy="34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фото с телефона\IMG-f061be518e173c4f9d1f7f5134a1fb51-V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72"/>
          <a:stretch/>
        </p:blipFill>
        <p:spPr bwMode="auto">
          <a:xfrm>
            <a:off x="5220072" y="980728"/>
            <a:ext cx="3485345" cy="387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1317698082_t_21691242802251_84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881117"/>
            <a:ext cx="5843901" cy="27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154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44008" y="836712"/>
            <a:ext cx="4176464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/>
              <a:t>Коллекция группы №3 </a:t>
            </a:r>
          </a:p>
          <a:p>
            <a:pPr marL="0" indent="0" algn="ctr">
              <a:buNone/>
            </a:pPr>
            <a:r>
              <a:rPr lang="ru-RU" sz="2600" b="1" dirty="0" smtClean="0"/>
              <a:t>«Народные промыслы»</a:t>
            </a:r>
            <a:endParaRPr lang="ru-RU" sz="2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     </a:t>
            </a:r>
          </a:p>
          <a:p>
            <a:pPr marL="0" indent="0">
              <a:buNone/>
            </a:pPr>
            <a:r>
              <a:rPr lang="ru-RU" sz="2600" b="1" dirty="0" smtClean="0"/>
              <a:t> </a:t>
            </a:r>
          </a:p>
          <a:p>
            <a:pPr marL="0" indent="0">
              <a:buNone/>
            </a:pPr>
            <a:endParaRPr lang="ru-RU" sz="2600" b="1" dirty="0" smtClean="0"/>
          </a:p>
          <a:p>
            <a:pPr marL="0" indent="0">
              <a:buNone/>
            </a:pPr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/>
              <a:t>Используется на занятиях по патриотическому и художественно-эстетическому воспитанию.</a:t>
            </a:r>
            <a:endParaRPr lang="ru-RU" sz="2600" b="1" dirty="0"/>
          </a:p>
        </p:txBody>
      </p:sp>
      <p:pic>
        <p:nvPicPr>
          <p:cNvPr id="4098" name="Picture 2" descr="C:\Users\user\Desktop\фото с телефона\20211110_14074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32656"/>
            <a:ext cx="3685309" cy="626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570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4437112"/>
            <a:ext cx="4023957" cy="1794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500" b="1" dirty="0" smtClean="0"/>
              <a:t>Коллекция группы №4 «Соль»</a:t>
            </a:r>
            <a:endParaRPr lang="ru-RU" sz="2500" b="1" dirty="0"/>
          </a:p>
        </p:txBody>
      </p:sp>
      <p:pic>
        <p:nvPicPr>
          <p:cNvPr id="5123" name="Picture 3" descr="C:\Users\user\Desktop\фото с телефона\20211110_1333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484784"/>
            <a:ext cx="4127699" cy="510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фото с телефона\20211110_1334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591429"/>
            <a:ext cx="4761247" cy="344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781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user\Desktop\фото с телефона\20211110_1335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4303932"/>
            <a:ext cx="4152427" cy="228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/>
          <a:lstStyle/>
          <a:p>
            <a:r>
              <a:rPr lang="ru-RU" b="1" dirty="0"/>
              <a:t>Коллекция группы №4 «</a:t>
            </a:r>
            <a:r>
              <a:rPr lang="ru-RU" b="1" dirty="0" smtClean="0"/>
              <a:t>Семена»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54297"/>
            <a:ext cx="452381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user\Desktop\фото с телефона\20211110_13372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260648"/>
            <a:ext cx="2443702" cy="438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фото с телефона\20211110_13355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365104"/>
            <a:ext cx="3463637" cy="216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046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764704"/>
            <a:ext cx="7408333" cy="5361459"/>
          </a:xfrm>
        </p:spPr>
        <p:txBody>
          <a:bodyPr/>
          <a:lstStyle/>
          <a:p>
            <a:r>
              <a:rPr lang="ru-RU" b="1" dirty="0"/>
              <a:t>Коллекция группы </a:t>
            </a:r>
            <a:r>
              <a:rPr lang="ru-RU" b="1" dirty="0" smtClean="0"/>
              <a:t>№6</a:t>
            </a:r>
          </a:p>
          <a:p>
            <a:r>
              <a:rPr lang="ru-RU" b="1" dirty="0" smtClean="0"/>
              <a:t> «Города России»</a:t>
            </a:r>
            <a:endParaRPr lang="ru-RU" b="1" dirty="0"/>
          </a:p>
          <a:p>
            <a:endParaRPr lang="ru-RU" dirty="0"/>
          </a:p>
        </p:txBody>
      </p:sp>
      <p:pic>
        <p:nvPicPr>
          <p:cNvPr id="7170" name="Picture 2" descr="C:\Users\user\Desktop\фото с телефона\20211110_1406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476672"/>
            <a:ext cx="357514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фото с телефона\20211110_14054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9647" y="2276872"/>
            <a:ext cx="3315994" cy="419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261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90147" y="5423528"/>
            <a:ext cx="3925869" cy="1434472"/>
          </a:xfrm>
        </p:spPr>
        <p:txBody>
          <a:bodyPr/>
          <a:lstStyle/>
          <a:p>
            <a:pPr algn="ctr"/>
            <a:r>
              <a:rPr lang="ru-RU" b="1" dirty="0"/>
              <a:t>Коллекция группы </a:t>
            </a:r>
            <a:r>
              <a:rPr lang="ru-RU" b="1" dirty="0" smtClean="0"/>
              <a:t>№9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 </a:t>
            </a:r>
            <a:r>
              <a:rPr lang="ru-RU" b="1" dirty="0" smtClean="0"/>
              <a:t>«Марки»</a:t>
            </a:r>
            <a:endParaRPr lang="ru-RU" b="1" dirty="0"/>
          </a:p>
          <a:p>
            <a:pPr algn="ctr"/>
            <a:endParaRPr lang="ru-RU" dirty="0"/>
          </a:p>
        </p:txBody>
      </p:sp>
      <p:pic>
        <p:nvPicPr>
          <p:cNvPr id="8194" name="Picture 2" descr="C:\Users\user\Desktop\фото с телефона\20211110_1401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3579862" cy="477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фото с телефона\20211110_1400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705876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980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7"/>
            <a:ext cx="7408333" cy="1296144"/>
          </a:xfrm>
        </p:spPr>
        <p:txBody>
          <a:bodyPr/>
          <a:lstStyle/>
          <a:p>
            <a:pPr algn="ctr"/>
            <a:r>
              <a:rPr lang="ru-RU" b="1" dirty="0"/>
              <a:t>Коллекция группы </a:t>
            </a:r>
            <a:r>
              <a:rPr lang="ru-RU" b="1" dirty="0" smtClean="0"/>
              <a:t>№10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 «</a:t>
            </a:r>
            <a:r>
              <a:rPr lang="ru-RU" b="1" dirty="0" smtClean="0"/>
              <a:t>Музыкальные инструменты»</a:t>
            </a:r>
            <a:endParaRPr lang="ru-RU" b="1" dirty="0"/>
          </a:p>
          <a:p>
            <a:endParaRPr lang="ru-RU" dirty="0"/>
          </a:p>
        </p:txBody>
      </p:sp>
      <p:pic>
        <p:nvPicPr>
          <p:cNvPr id="9218" name="Picture 2" descr="C:\Users\user\Desktop\фото с телефона\20211110_135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9716"/>
            <a:ext cx="3968258" cy="529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Пианино / Детский музыкальный инструмент Пианино Viga Toys (дерево) красное  / Музыкальные инструменты детские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Пианино / Детский музыкальный инструмент Пианино Viga Toys (дерево) красное  / Музыкальные инструменты детские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6182" y="2852936"/>
            <a:ext cx="3796145" cy="361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669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оллекционирование в детском саду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9288"/>
            <a:ext cx="9036496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83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020" y="764704"/>
            <a:ext cx="3641476" cy="3600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500" b="1" dirty="0"/>
              <a:t>Коллекция группы №</a:t>
            </a:r>
            <a:r>
              <a:rPr lang="ru-RU" sz="2500" b="1" dirty="0" smtClean="0"/>
              <a:t>11</a:t>
            </a:r>
            <a:endParaRPr lang="ru-RU" sz="2500" b="1" dirty="0"/>
          </a:p>
          <a:p>
            <a:pPr marL="0" indent="0" algn="ctr">
              <a:buNone/>
            </a:pPr>
            <a:r>
              <a:rPr lang="ru-RU" sz="2500" b="1" dirty="0"/>
              <a:t> </a:t>
            </a:r>
            <a:r>
              <a:rPr lang="ru-RU" sz="2500" b="1" dirty="0" smtClean="0"/>
              <a:t>Музей народной игрушки «</a:t>
            </a:r>
            <a:r>
              <a:rPr lang="ru-RU" sz="2500" b="1" dirty="0" err="1" smtClean="0"/>
              <a:t>Забавушка</a:t>
            </a:r>
            <a:r>
              <a:rPr lang="ru-RU" sz="2500" b="1" dirty="0" smtClean="0"/>
              <a:t>»</a:t>
            </a:r>
            <a:endParaRPr lang="ru-RU" sz="2500" b="1" dirty="0"/>
          </a:p>
          <a:p>
            <a:endParaRPr lang="ru-RU" dirty="0"/>
          </a:p>
        </p:txBody>
      </p:sp>
      <p:pic>
        <p:nvPicPr>
          <p:cNvPr id="10242" name="Picture 2" descr="C:\Users\user\Desktop\фото с телефона\20211110_1356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620688"/>
            <a:ext cx="51435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870" y="3212976"/>
            <a:ext cx="1970950" cy="261431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521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5877272"/>
            <a:ext cx="7156317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Коллекция группы №</a:t>
            </a:r>
            <a:r>
              <a:rPr lang="ru-RU" b="1" dirty="0" smtClean="0"/>
              <a:t>12 «Матрешки»</a:t>
            </a:r>
            <a:endParaRPr lang="ru-RU" b="1" dirty="0"/>
          </a:p>
          <a:p>
            <a:endParaRPr lang="ru-RU" dirty="0"/>
          </a:p>
        </p:txBody>
      </p:sp>
      <p:pic>
        <p:nvPicPr>
          <p:cNvPr id="11266" name="Picture 2" descr="C:\Users\user\Desktop\фото с телефона\20211110_1354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9892" y="476672"/>
            <a:ext cx="7848872" cy="50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257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764704"/>
            <a:ext cx="7848871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smtClean="0"/>
              <a:t>   Креативность  </a:t>
            </a:r>
            <a:r>
              <a:rPr lang="ru-RU" sz="2600" b="1" dirty="0"/>
              <a:t>– это способность человека порождать необычные идеи, находить оригинальные решения, отклоняться от традиционных схем мышления.</a:t>
            </a:r>
          </a:p>
          <a:p>
            <a:pPr marL="0" indent="0">
              <a:buNone/>
            </a:pPr>
            <a:r>
              <a:rPr lang="ru-RU" sz="2600" b="1" dirty="0" smtClean="0"/>
              <a:t>   Другими </a:t>
            </a:r>
            <a:r>
              <a:rPr lang="ru-RU" sz="2600" b="1" dirty="0"/>
              <a:t>словами креативность –это способность к творчеству. </a:t>
            </a:r>
          </a:p>
        </p:txBody>
      </p:sp>
      <p:pic>
        <p:nvPicPr>
          <p:cNvPr id="4" name="Рисунок 3" descr="Ребёнок — коллекционер? Шесть доводов в его пользу!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284984"/>
            <a:ext cx="6120130" cy="3328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19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76672"/>
            <a:ext cx="8280919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 smtClean="0"/>
              <a:t>  Коллекционирование </a:t>
            </a:r>
            <a:r>
              <a:rPr lang="ru-RU" sz="2500" b="1" dirty="0"/>
              <a:t>имеет огромные возможности для развития креативности у детей.</a:t>
            </a:r>
          </a:p>
          <a:p>
            <a:pPr marL="0" indent="0">
              <a:buNone/>
            </a:pPr>
            <a:r>
              <a:rPr lang="ru-RU" sz="2500" b="1" dirty="0" smtClean="0"/>
              <a:t>  Коллекционирование </a:t>
            </a:r>
            <a:r>
              <a:rPr lang="ru-RU" sz="2500" b="1" dirty="0"/>
              <a:t>в детском саду можно рассматривать как способ </a:t>
            </a:r>
            <a:r>
              <a:rPr lang="ru-RU" sz="2500" b="1" dirty="0" err="1"/>
              <a:t>исследовательско</a:t>
            </a:r>
            <a:r>
              <a:rPr lang="ru-RU" sz="2500" b="1" dirty="0"/>
              <a:t> - познавательной деятельности дошкольников. Оно способствует активизации имеющихся знаний, тренирует память, внимание, наблюдательность, развивает аккуратность, бережливость, творчество. Предметы коллекций придают своеобразие игровому, речевому и художественному творчеству, активизируют имеющиеся знания.</a:t>
            </a:r>
          </a:p>
          <a:p>
            <a:endParaRPr lang="ru-RU" dirty="0"/>
          </a:p>
        </p:txBody>
      </p:sp>
      <p:pic>
        <p:nvPicPr>
          <p:cNvPr id="4" name="Рисунок 3" descr="Бабки Ёжки против панд и граненых стаканов: что коллекционируют амурчане —  Амурская правда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37810" y="4941168"/>
            <a:ext cx="6966638" cy="1152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019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76673"/>
            <a:ext cx="8136904" cy="5976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 smtClean="0"/>
              <a:t>    В  </a:t>
            </a:r>
            <a:r>
              <a:rPr lang="ru-RU" sz="2500" b="1" dirty="0"/>
              <a:t>детском  саду  коллекции  должны  служить  не  просто  образцами,  а объектами,  с  которыми  ребенок  имеет  возможность  играть  постоянно, подбирать  группы  по  цвету,  размеру,  форме,  конструировать, экспериментировать,  сравнивать.  Поэтому  очень  важно  разместить коллекции так, чтобы они были доступны детям. </a:t>
            </a:r>
          </a:p>
        </p:txBody>
      </p:sp>
      <p:pic>
        <p:nvPicPr>
          <p:cNvPr id="4" name="Рисунок 3" descr="http://fly-mama.ru/wp-content/uploads/2015/04/%D1%80%D0%B0%D0%B7%D0%BD%D0%BE%D1%86%D0%B2%D0%B5%D1%82%D0%BD%D1%8B%D0%B9-%D1%81%D0%B5%D0%BD%D1%81%D0%BE%D1%80%D0%B8-%D0%B1%D0%B8%D0%BD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31" y="3429000"/>
            <a:ext cx="6096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fly-mama.ru/wp-content/uploads/2015/04/%D1%80%D0%B0%D0%B7%D0%BD%D0%BE%D1%86%D0%B2%D0%B5%D1%82%D0%BD%D1%8B%D0%B9-%D1%81%D0%B5%D0%BD%D1%81%D0%BE%D1%80%D0%B8-%D0%B1%D0%B8%D0%BD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2437" y="3429000"/>
            <a:ext cx="304800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82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1" cy="5145435"/>
          </a:xfrm>
        </p:spPr>
        <p:txBody>
          <a:bodyPr>
            <a:normAutofit/>
          </a:bodyPr>
          <a:lstStyle/>
          <a:p>
            <a:r>
              <a:rPr lang="ru-RU" sz="2500" b="1" dirty="0"/>
              <a:t>Коллективные</a:t>
            </a:r>
            <a:r>
              <a:rPr lang="ru-RU" sz="2500" dirty="0"/>
              <a:t> (групповые) </a:t>
            </a:r>
            <a:r>
              <a:rPr lang="ru-RU" sz="2500" dirty="0" smtClean="0"/>
              <a:t>- это </a:t>
            </a:r>
            <a:r>
              <a:rPr lang="ru-RU" sz="2500" dirty="0"/>
              <a:t>коллекции, </a:t>
            </a:r>
            <a:r>
              <a:rPr lang="ru-RU" dirty="0"/>
              <a:t>собранные в </a:t>
            </a:r>
            <a:r>
              <a:rPr lang="ru-RU" dirty="0" smtClean="0"/>
              <a:t>группе. Тематика отражает</a:t>
            </a:r>
            <a:r>
              <a:rPr lang="ru-RU" dirty="0"/>
              <a:t> </a:t>
            </a:r>
            <a:r>
              <a:rPr lang="ru-RU" dirty="0" smtClean="0"/>
              <a:t>программное </a:t>
            </a:r>
            <a:r>
              <a:rPr lang="ru-RU" dirty="0"/>
              <a:t>содержание познавательного </a:t>
            </a:r>
            <a:r>
              <a:rPr lang="ru-RU" dirty="0" smtClean="0"/>
              <a:t>развития.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786416"/>
          </a:xfrm>
        </p:spPr>
        <p:txBody>
          <a:bodyPr>
            <a:normAutofit/>
          </a:bodyPr>
          <a:lstStyle/>
          <a:p>
            <a:r>
              <a:rPr lang="ru-RU" sz="3000" b="1" dirty="0"/>
              <a:t>Выделяют следующие группы коллекций</a:t>
            </a:r>
            <a:r>
              <a:rPr lang="ru-RU" sz="3000" b="1" dirty="0" smtClean="0"/>
              <a:t>:</a:t>
            </a:r>
            <a:endParaRPr lang="ru-RU" sz="3000" dirty="0"/>
          </a:p>
        </p:txBody>
      </p:sp>
      <p:pic>
        <p:nvPicPr>
          <p:cNvPr id="4" name="Рисунок 3" descr="Проект в подготовительной группе в детском саду «Удивительный мир часов»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1" y="2348880"/>
            <a:ext cx="5847209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50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48681"/>
            <a:ext cx="8568951" cy="58977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Домашние - </a:t>
            </a:r>
            <a:r>
              <a:rPr lang="ru-RU" sz="2800" dirty="0"/>
              <a:t>это коллекции собранные </a:t>
            </a:r>
            <a:r>
              <a:rPr lang="ru-RU" sz="2800" dirty="0" smtClean="0"/>
              <a:t>дома.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Эта демонстрация </a:t>
            </a:r>
            <a:r>
              <a:rPr lang="ru-RU" sz="2800" dirty="0"/>
              <a:t>семейных традиций.</a:t>
            </a:r>
          </a:p>
          <a:p>
            <a:endParaRPr lang="ru-RU" sz="2800" dirty="0"/>
          </a:p>
        </p:txBody>
      </p:sp>
      <p:pic>
        <p:nvPicPr>
          <p:cNvPr id="5" name="Рисунок 4" descr="Необычные объекты коллекционирования и их названия » Интересные факты:  самое невероятное и любопытное в мир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679492"/>
            <a:ext cx="7272808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425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Kinder Surprise - Marvel - коллекция игрушек-супергероев. Игрушки для  мальчиков. - YouTub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068960"/>
            <a:ext cx="4673600" cy="355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836712"/>
            <a:ext cx="7740848" cy="5289451"/>
          </a:xfrm>
        </p:spPr>
        <p:txBody>
          <a:bodyPr>
            <a:normAutofit/>
          </a:bodyPr>
          <a:lstStyle/>
          <a:p>
            <a:r>
              <a:rPr lang="ru-RU" sz="2500" b="1" dirty="0" smtClean="0"/>
              <a:t>Индивидуальные – </a:t>
            </a:r>
          </a:p>
          <a:p>
            <a:r>
              <a:rPr lang="ru-RU" sz="2500" dirty="0" smtClean="0"/>
              <a:t>это детские</a:t>
            </a:r>
          </a:p>
          <a:p>
            <a:r>
              <a:rPr lang="ru-RU" sz="2500" dirty="0" smtClean="0"/>
              <a:t>«сокровищницы</a:t>
            </a:r>
            <a:r>
              <a:rPr lang="ru-RU" sz="2500" dirty="0"/>
              <a:t>»</a:t>
            </a:r>
          </a:p>
        </p:txBody>
      </p:sp>
      <p:pic>
        <p:nvPicPr>
          <p:cNvPr id="1026" name="Picture 2" descr="Киндеры коллекция девочки пони из эквестрии, цена 250 грн - купить Фигурки  и персонажи бу - Клумб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76672"/>
            <a:ext cx="4967536" cy="372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132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3532" y="2132856"/>
            <a:ext cx="3960440" cy="2658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500" b="1" dirty="0" smtClean="0"/>
              <a:t>Коллекция группы №7 </a:t>
            </a:r>
          </a:p>
          <a:p>
            <a:pPr marL="0" indent="0" algn="ctr">
              <a:buNone/>
            </a:pPr>
            <a:r>
              <a:rPr lang="ru-RU" sz="2500" b="1" dirty="0" smtClean="0"/>
              <a:t>«Герои мультфильмов»</a:t>
            </a:r>
            <a:endParaRPr lang="ru-RU" sz="2500" b="1" dirty="0"/>
          </a:p>
        </p:txBody>
      </p:sp>
      <p:pic>
        <p:nvPicPr>
          <p:cNvPr id="2051" name="Picture 3" descr="C:\Users\user\Desktop\фото с телефона\20211110_14285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07682"/>
            <a:ext cx="4299942" cy="494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фото с телефона\20211110_1415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56992"/>
            <a:ext cx="4475019" cy="317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545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285</TotalTime>
  <Words>312</Words>
  <Application>Microsoft Office PowerPoint</Application>
  <PresentationFormat>Экран (4:3)</PresentationFormat>
  <Paragraphs>56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Коллекционирование как средство развития креативности.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Выделяют следующие группы коллекций:</vt:lpstr>
      <vt:lpstr>Презентация PowerPoint</vt:lpstr>
      <vt:lpstr>Презентация PowerPoint</vt:lpstr>
      <vt:lpstr>Презентация PowerPoint</vt:lpstr>
      <vt:lpstr>Презентация PowerPoint</vt:lpstr>
      <vt:lpstr>ИЗО деятельность</vt:lpstr>
      <vt:lpstr>Театр рядом с нами</vt:lpstr>
      <vt:lpstr>                                                мы читаем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Коллекционирование как средство развития креативности.</dc:title>
  <dc:creator>user</dc:creator>
  <cp:lastModifiedBy>user</cp:lastModifiedBy>
  <cp:revision>25</cp:revision>
  <dcterms:created xsi:type="dcterms:W3CDTF">2021-11-10T13:11:41Z</dcterms:created>
  <dcterms:modified xsi:type="dcterms:W3CDTF">2023-05-09T14:44:37Z</dcterms:modified>
</cp:coreProperties>
</file>