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25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102790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Беседа по теме: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Что такое ЦВЕТЫ?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Какие части есть у цветов (строение цветка: корень, стебель, листья, лепестки, бутон).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Нарисуйте их в тетради и назовите.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На какие группы делятся цветы, в зависимости от того, где они растут? (В саду – садовые, в поле – полевые, на лугу – луговые, в городе – городские, в лесу – лесные, в комнате – комнатные).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Какие цветы ты знаешь, назови их.</a:t>
            </a: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76.userapi.com/impg/7M4sZzxD2RZk07_Fosobg2QaJ9I_unS_G2ZuGQ/0uNMzyypHrU.jpg?size=486x1080&amp;quality=95&amp;sign=e699a9546f5da317807a53707134d1e0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8" y="332656"/>
            <a:ext cx="3408313" cy="631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61.userapi.com/impg/f_Hvty03stF1W-sVHOzADIiPpJ2299n7C9pvbw/FdQFxXBi7ao.jpg?size=486x1080&amp;quality=95&amp;sign=62c0172fb5f44c1a58967e9f0e417a98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5"/>
            <a:ext cx="3391971" cy="628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56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12.userapi.com/impg/0zm_arTUezctcg8Xv2FrtpSEzJIsE33lE4TO8Q/Y7JLARq9yFw.jpg?size=486x1080&amp;quality=95&amp;sign=204f2b981c48f92c9f30a528ad4f6a1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338"/>
            <a:ext cx="3181491" cy="650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3.userapi.com/impg/8uGEueL2s440vih2sOfCfgwQeOTA8HHul-q2MQ/PJ612kQntuY.jpg?size=486x1080&amp;quality=95&amp;sign=7d12581df5058af3f5f2de64a5a7544f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925" y="160337"/>
            <a:ext cx="3860323" cy="650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un9-47.userapi.com/impg/oldiCcB9nLqWhar7xBsLknuvz7ntjKnLUy3Q3A/k7oUP1WQJHE.jpg?size=486x1080&amp;quality=95&amp;sign=424841e7b252580a3ad70937527da401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3019473" cy="631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19.userapi.com/impg/P4KLJHOjdOoj4hT8FzND5TIpKkCdAWYA67HIIg/XeYi-xjp134.jpg?size=486x1080&amp;quality=95&amp;sign=3a0527ac308f0357ed4eb83638321670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331856" cy="637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96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42</cp:revision>
  <dcterms:created xsi:type="dcterms:W3CDTF">2022-10-08T18:21:47Z</dcterms:created>
  <dcterms:modified xsi:type="dcterms:W3CDTF">2023-05-09T17:39:15Z</dcterms:modified>
</cp:coreProperties>
</file>