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94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1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29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2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3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99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3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7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8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41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4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72295-4AB1-42B7-9B32-252E37C41AC2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8A15F-A3A7-4873-8389-E78015871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80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4727" y="6289964"/>
            <a:ext cx="682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Автор: воспитатель Култышева Ирина Леонидовна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2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8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1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0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9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10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3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9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9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Широкоэкранный</PresentationFormat>
  <Paragraphs>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Култышева</dc:creator>
  <cp:lastModifiedBy>Ирина Култышева</cp:lastModifiedBy>
  <cp:revision>2</cp:revision>
  <dcterms:created xsi:type="dcterms:W3CDTF">2023-05-09T17:47:13Z</dcterms:created>
  <dcterms:modified xsi:type="dcterms:W3CDTF">2023-05-09T17:59:21Z</dcterms:modified>
</cp:coreProperties>
</file>