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51" d="100"/>
          <a:sy n="51" d="100"/>
        </p:scale>
        <p:origin x="-534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BA3A7A1-8001-43A7-B028-2B3A849250FF}" type="datetimeFigureOut">
              <a:rPr lang="ru-RU" smtClean="0"/>
              <a:pPr/>
              <a:t>10.03.2018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BD452EC-963A-4E2F-9642-D7347F2C76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1733997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3A7A1-8001-43A7-B028-2B3A849250FF}" type="datetimeFigureOut">
              <a:rPr lang="ru-RU" smtClean="0"/>
              <a:pPr/>
              <a:t>10.03.2018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452EC-963A-4E2F-9642-D7347F2C76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9204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3A7A1-8001-43A7-B028-2B3A849250FF}" type="datetimeFigureOut">
              <a:rPr lang="ru-RU" smtClean="0"/>
              <a:pPr/>
              <a:t>10.03.2018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452EC-963A-4E2F-9642-D7347F2C76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24474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3A7A1-8001-43A7-B028-2B3A849250FF}" type="datetimeFigureOut">
              <a:rPr lang="ru-RU" smtClean="0"/>
              <a:pPr/>
              <a:t>10.03.2018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452EC-963A-4E2F-9642-D7347F2C76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20215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BA3A7A1-8001-43A7-B028-2B3A849250FF}" type="datetimeFigureOut">
              <a:rPr lang="ru-RU" smtClean="0"/>
              <a:pPr/>
              <a:t>10.03.2018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1BD452EC-963A-4E2F-9642-D7347F2C766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xmlns="" val="27916210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3A7A1-8001-43A7-B028-2B3A849250FF}" type="datetimeFigureOut">
              <a:rPr lang="ru-RU" smtClean="0"/>
              <a:pPr/>
              <a:t>10.03.2018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452EC-963A-4E2F-9642-D7347F2C76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69249678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3A7A1-8001-43A7-B028-2B3A849250FF}" type="datetimeFigureOut">
              <a:rPr lang="ru-RU" smtClean="0"/>
              <a:pPr/>
              <a:t>10.03.2018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452EC-963A-4E2F-9642-D7347F2C76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96914072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3A7A1-8001-43A7-B028-2B3A849250FF}" type="datetimeFigureOut">
              <a:rPr lang="ru-RU" smtClean="0"/>
              <a:pPr/>
              <a:t>10.03.2018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452EC-963A-4E2F-9642-D7347F2C76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98030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3A7A1-8001-43A7-B028-2B3A849250FF}" type="datetimeFigureOut">
              <a:rPr lang="ru-RU" smtClean="0"/>
              <a:pPr/>
              <a:t>10.03.2018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452EC-963A-4E2F-9642-D7347F2C76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05939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4BA3A7A1-8001-43A7-B028-2B3A849250FF}" type="datetimeFigureOut">
              <a:rPr lang="ru-RU" smtClean="0"/>
              <a:pPr/>
              <a:t>10.03.2018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1BD452EC-963A-4E2F-9642-D7347F2C76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2813860759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4BA3A7A1-8001-43A7-B028-2B3A849250FF}" type="datetimeFigureOut">
              <a:rPr lang="ru-RU" smtClean="0"/>
              <a:pPr/>
              <a:t>10.03.2018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1BD452EC-963A-4E2F-9642-D7347F2C76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70816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BA3A7A1-8001-43A7-B028-2B3A849250FF}" type="datetimeFigureOut">
              <a:rPr lang="ru-RU" smtClean="0"/>
              <a:pPr/>
              <a:t>10.03.2018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BD452EC-963A-4E2F-9642-D7347F2C76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Freeform 6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483457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Черненко Глория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5400" dirty="0" smtClean="0"/>
              <a:t>4 «г»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xmlns="" val="1858886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Дополнительная образовательная деятельность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 Участие в различных олимпиадах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 </a:t>
            </a:r>
            <a:r>
              <a:rPr lang="ru-RU" dirty="0" smtClean="0"/>
              <a:t>Тематических конкурсах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 </a:t>
            </a:r>
            <a:r>
              <a:rPr lang="ru-RU" dirty="0" smtClean="0"/>
              <a:t>Спортивных соревнованиях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 </a:t>
            </a:r>
            <a:r>
              <a:rPr lang="ru-RU" dirty="0" smtClean="0"/>
              <a:t>Была участницей школьных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проектов</a:t>
            </a:r>
          </a:p>
          <a:p>
            <a:pPr marL="0" indent="0">
              <a:buNone/>
            </a:pPr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63777" y="2020824"/>
            <a:ext cx="6039375" cy="3858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03071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916063"/>
          </a:xfrm>
        </p:spPr>
        <p:txBody>
          <a:bodyPr/>
          <a:lstStyle/>
          <a:p>
            <a:r>
              <a:rPr lang="ru-RU" dirty="0" smtClean="0"/>
              <a:t>Я, Черненко глория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1678" y="1143000"/>
            <a:ext cx="10178322" cy="5632704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/>
              <a:t> Мне 10 лет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/>
              <a:t> </a:t>
            </a:r>
            <a:r>
              <a:rPr lang="ru-RU" sz="2400" dirty="0" smtClean="0"/>
              <a:t>Я учусь в 4 классе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/>
              <a:t> </a:t>
            </a:r>
            <a:r>
              <a:rPr lang="ru-RU" sz="2400" dirty="0" smtClean="0"/>
              <a:t>Умею готовить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/>
              <a:t> </a:t>
            </a:r>
            <a:r>
              <a:rPr lang="ru-RU" sz="2400" dirty="0" smtClean="0"/>
              <a:t>Профессионально </a:t>
            </a:r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танцую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/>
              <a:t> Л</a:t>
            </a:r>
            <a:r>
              <a:rPr lang="ru-RU" sz="2400" dirty="0" smtClean="0"/>
              <a:t>юблю посмеяться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/>
              <a:t> </a:t>
            </a:r>
            <a:r>
              <a:rPr lang="ru-RU" sz="2400" dirty="0" smtClean="0"/>
              <a:t>Увлекаюсь </a:t>
            </a:r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«</a:t>
            </a:r>
            <a:r>
              <a:rPr lang="ru-RU" sz="2400" dirty="0" err="1" smtClean="0"/>
              <a:t>скетчбукенгом</a:t>
            </a:r>
            <a:r>
              <a:rPr lang="ru-RU" sz="2400" dirty="0" smtClean="0"/>
              <a:t>»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/>
              <a:t> </a:t>
            </a:r>
            <a:r>
              <a:rPr lang="ru-RU" sz="2400" dirty="0" smtClean="0"/>
              <a:t>У меня хорошая память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/>
              <a:t> Умею дружить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/>
              <a:t> </a:t>
            </a:r>
            <a:r>
              <a:rPr lang="ru-RU" sz="2400" dirty="0" smtClean="0"/>
              <a:t>Со мной всегда весело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61788" y="1824228"/>
            <a:ext cx="6405372" cy="4270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18251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Личные </a:t>
            </a:r>
            <a:br>
              <a:rPr lang="ru-RU" dirty="0" smtClean="0"/>
            </a:br>
            <a:r>
              <a:rPr lang="ru-RU" dirty="0" smtClean="0"/>
              <a:t>качества: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/>
              <a:t> Общительная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/>
              <a:t> </a:t>
            </a:r>
            <a:r>
              <a:rPr lang="ru-RU" sz="2800" dirty="0" smtClean="0"/>
              <a:t>Самостоятельная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/>
              <a:t> </a:t>
            </a:r>
            <a:r>
              <a:rPr lang="ru-RU" sz="2800" dirty="0" smtClean="0"/>
              <a:t>Доброжелательная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/>
              <a:t> </a:t>
            </a:r>
            <a:r>
              <a:rPr lang="ru-RU" sz="2800" dirty="0" smtClean="0"/>
              <a:t>Отзывчивая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/>
              <a:t> </a:t>
            </a:r>
            <a:r>
              <a:rPr lang="ru-RU" sz="2800" dirty="0" smtClean="0"/>
              <a:t>Трудолюбивая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/>
              <a:t> </a:t>
            </a:r>
            <a:r>
              <a:rPr lang="ru-RU" sz="2800" dirty="0" smtClean="0"/>
              <a:t>С чувством юмора</a:t>
            </a:r>
            <a:endParaRPr lang="ru-RU" sz="2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63408" y="382385"/>
            <a:ext cx="4106007" cy="6159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2971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925207"/>
          </a:xfrm>
        </p:spPr>
        <p:txBody>
          <a:bodyPr>
            <a:normAutofit/>
          </a:bodyPr>
          <a:lstStyle/>
          <a:p>
            <a:r>
              <a:rPr lang="ru-RU" dirty="0" smtClean="0"/>
              <a:t>Моя учеба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3010" y="2192541"/>
            <a:ext cx="10148446" cy="3674061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3200" dirty="0" smtClean="0"/>
              <a:t>  За время учебы в начальной </a:t>
            </a:r>
          </a:p>
          <a:p>
            <a:pPr marL="0" indent="0">
              <a:buNone/>
            </a:pPr>
            <a:r>
              <a:rPr lang="ru-RU" sz="3200" dirty="0"/>
              <a:t> </a:t>
            </a:r>
            <a:r>
              <a:rPr lang="ru-RU" sz="3200" dirty="0" smtClean="0"/>
              <a:t>      школе приобрела</a:t>
            </a:r>
          </a:p>
          <a:p>
            <a:pPr marL="0" indent="0">
              <a:buNone/>
            </a:pPr>
            <a:r>
              <a:rPr lang="ru-RU" sz="3200" dirty="0" smtClean="0"/>
              <a:t>       много новых знаний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200" dirty="0"/>
              <a:t> </a:t>
            </a:r>
            <a:r>
              <a:rPr lang="ru-RU" sz="3200" dirty="0" smtClean="0"/>
              <a:t> Стала более грамотной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200" dirty="0" smtClean="0"/>
              <a:t>  Научилась решать сложные </a:t>
            </a:r>
          </a:p>
          <a:p>
            <a:pPr marL="0" indent="0">
              <a:buNone/>
            </a:pPr>
            <a:r>
              <a:rPr lang="ru-RU" sz="3200" dirty="0"/>
              <a:t> </a:t>
            </a:r>
            <a:r>
              <a:rPr lang="ru-RU" sz="3200" dirty="0" smtClean="0"/>
              <a:t>      задачи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200" dirty="0"/>
              <a:t> </a:t>
            </a:r>
            <a:r>
              <a:rPr lang="ru-RU" sz="3200" dirty="0" smtClean="0"/>
              <a:t> Делаю уроки самостоятельно</a:t>
            </a:r>
          </a:p>
          <a:p>
            <a:pPr>
              <a:buFont typeface="Wingdings" panose="05000000000000000000" pitchFamily="2" charset="2"/>
              <a:buChar char="v"/>
            </a:pPr>
            <a:endParaRPr lang="ru-RU" sz="3200" dirty="0" smtClean="0"/>
          </a:p>
          <a:p>
            <a:pPr>
              <a:buFont typeface="Wingdings" panose="05000000000000000000" pitchFamily="2" charset="2"/>
              <a:buChar char="v"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>
              <a:buFont typeface="Wingdings" panose="05000000000000000000" pitchFamily="2" charset="2"/>
              <a:buChar char="v"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200000">
            <a:off x="6423660" y="1383653"/>
            <a:ext cx="6007608" cy="4005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84497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76061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Творческие успехи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1678" y="1143000"/>
            <a:ext cx="10178322" cy="5294376"/>
          </a:xfrm>
        </p:spPr>
        <p:txBody>
          <a:bodyPr>
            <a:normAutofit fontScale="25000" lnSpcReduction="2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8000" dirty="0" smtClean="0"/>
              <a:t> Ежегодно принимаю участие в </a:t>
            </a:r>
          </a:p>
          <a:p>
            <a:pPr marL="0" indent="0">
              <a:buNone/>
            </a:pPr>
            <a:r>
              <a:rPr lang="ru-RU" sz="8000" dirty="0"/>
              <a:t> </a:t>
            </a:r>
            <a:r>
              <a:rPr lang="ru-RU" sz="8000" dirty="0" smtClean="0"/>
              <a:t>    литературных конкурсах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8000" dirty="0"/>
              <a:t> </a:t>
            </a:r>
            <a:r>
              <a:rPr lang="ru-RU" sz="8000" dirty="0" smtClean="0"/>
              <a:t>Всегда </a:t>
            </a:r>
            <a:r>
              <a:rPr lang="ru-RU" sz="8000" dirty="0"/>
              <a:t>принимаю участие в </a:t>
            </a:r>
            <a:endParaRPr lang="ru-RU" sz="8000" dirty="0" smtClean="0"/>
          </a:p>
          <a:p>
            <a:pPr marL="0" indent="0">
              <a:buNone/>
            </a:pPr>
            <a:r>
              <a:rPr lang="ru-RU" sz="8000" dirty="0"/>
              <a:t> </a:t>
            </a:r>
            <a:r>
              <a:rPr lang="ru-RU" sz="8000" dirty="0" smtClean="0"/>
              <a:t>     школьных тематических концертах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8000" dirty="0"/>
              <a:t> </a:t>
            </a:r>
            <a:r>
              <a:rPr lang="ru-RU" sz="8000" dirty="0" smtClean="0"/>
              <a:t>Участвую в танцевальных конкурсах</a:t>
            </a:r>
          </a:p>
          <a:p>
            <a:pPr marL="0" indent="0">
              <a:buNone/>
            </a:pPr>
            <a:r>
              <a:rPr lang="ru-RU" sz="8000" dirty="0"/>
              <a:t> </a:t>
            </a:r>
            <a:r>
              <a:rPr lang="ru-RU" sz="8000" dirty="0" smtClean="0"/>
              <a:t>    и представляю на них свою любимую</a:t>
            </a:r>
          </a:p>
          <a:p>
            <a:pPr marL="0" indent="0">
              <a:buNone/>
            </a:pPr>
            <a:r>
              <a:rPr lang="ru-RU" sz="8000" dirty="0"/>
              <a:t> </a:t>
            </a:r>
            <a:r>
              <a:rPr lang="ru-RU" sz="8000" dirty="0" smtClean="0"/>
              <a:t>    школу.  Благодаря этому, мое имя и</a:t>
            </a:r>
          </a:p>
          <a:p>
            <a:pPr marL="0" indent="0">
              <a:buNone/>
            </a:pPr>
            <a:r>
              <a:rPr lang="ru-RU" sz="8000" dirty="0"/>
              <a:t> </a:t>
            </a:r>
            <a:r>
              <a:rPr lang="ru-RU" sz="8000" dirty="0" smtClean="0"/>
              <a:t>    фото висит на доске почета школы. Каждый год мне и </a:t>
            </a:r>
          </a:p>
          <a:p>
            <a:pPr marL="0" indent="0">
              <a:buNone/>
            </a:pPr>
            <a:r>
              <a:rPr lang="ru-RU" sz="8000" dirty="0"/>
              <a:t> </a:t>
            </a:r>
            <a:r>
              <a:rPr lang="ru-RU" sz="8000" dirty="0" smtClean="0"/>
              <a:t>     и моим родителям вручаются от школы </a:t>
            </a:r>
          </a:p>
          <a:p>
            <a:pPr marL="0" indent="0">
              <a:buNone/>
            </a:pPr>
            <a:r>
              <a:rPr lang="ru-RU" sz="8000" dirty="0"/>
              <a:t> </a:t>
            </a:r>
            <a:r>
              <a:rPr lang="ru-RU" sz="8000" dirty="0" smtClean="0"/>
              <a:t>    благодарственные письма и грамоты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8000" dirty="0" smtClean="0"/>
              <a:t> Помогаю в организации </a:t>
            </a:r>
          </a:p>
          <a:p>
            <a:pPr marL="0" indent="0">
              <a:buNone/>
            </a:pPr>
            <a:r>
              <a:rPr lang="ru-RU" sz="8000" dirty="0"/>
              <a:t> </a:t>
            </a:r>
            <a:r>
              <a:rPr lang="ru-RU" sz="8000" dirty="0" smtClean="0"/>
              <a:t>    мероприятий в классе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8000" dirty="0" smtClean="0"/>
              <a:t> Мои рисунки и тематические плакаты </a:t>
            </a:r>
          </a:p>
          <a:p>
            <a:pPr marL="0" indent="0">
              <a:buNone/>
            </a:pPr>
            <a:r>
              <a:rPr lang="ru-RU" sz="8000" dirty="0"/>
              <a:t> </a:t>
            </a:r>
            <a:r>
              <a:rPr lang="ru-RU" sz="8000" dirty="0" smtClean="0"/>
              <a:t>    берут на школьные выставки </a:t>
            </a:r>
          </a:p>
          <a:p>
            <a:pPr>
              <a:buFont typeface="Wingdings" panose="05000000000000000000" pitchFamily="2" charset="2"/>
              <a:buChar char="v"/>
            </a:pPr>
            <a:endParaRPr lang="ru-RU" sz="9600" dirty="0" smtClean="0"/>
          </a:p>
          <a:p>
            <a:pPr marL="0" indent="0">
              <a:buNone/>
            </a:pPr>
            <a:endParaRPr lang="ru-RU" sz="12800" dirty="0"/>
          </a:p>
          <a:p>
            <a:pPr marL="0" indent="0">
              <a:buNone/>
            </a:pPr>
            <a:endParaRPr lang="ru-RU" sz="12800" dirty="0"/>
          </a:p>
          <a:p>
            <a:r>
              <a:rPr lang="ru-RU" dirty="0" smtClean="0"/>
              <a:t>  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  </a:t>
            </a:r>
          </a:p>
          <a:p>
            <a:pPr>
              <a:buFont typeface="Wingdings" panose="05000000000000000000" pitchFamily="2" charset="2"/>
              <a:buChar char="v"/>
            </a:pPr>
            <a:endParaRPr lang="ru-RU" dirty="0" smtClean="0"/>
          </a:p>
          <a:p>
            <a:pPr>
              <a:buFont typeface="Wingdings" panose="05000000000000000000" pitchFamily="2" charset="2"/>
              <a:buChar char="v"/>
            </a:pPr>
            <a:endParaRPr lang="ru-RU" dirty="0" smtClean="0"/>
          </a:p>
          <a:p>
            <a:pPr>
              <a:buFont typeface="Wingdings" panose="05000000000000000000" pitchFamily="2" charset="2"/>
              <a:buChar char="v"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200000">
            <a:off x="6297536" y="1487791"/>
            <a:ext cx="6031263" cy="3867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44869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815479"/>
          </a:xfrm>
        </p:spPr>
        <p:txBody>
          <a:bodyPr/>
          <a:lstStyle/>
          <a:p>
            <a:r>
              <a:rPr lang="ru-RU" dirty="0" smtClean="0"/>
              <a:t>Моя семья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1678" y="1307593"/>
            <a:ext cx="10178322" cy="45720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 </a:t>
            </a:r>
            <a:r>
              <a:rPr lang="ru-RU" dirty="0" smtClean="0"/>
              <a:t>Папа, Мама и </a:t>
            </a:r>
            <a:r>
              <a:rPr lang="ru-RU" dirty="0"/>
              <a:t>б</a:t>
            </a:r>
            <a:r>
              <a:rPr lang="ru-RU" dirty="0" smtClean="0"/>
              <a:t>ратья двойняшки Мирон и Платон. Мы очень дружная семья. </a:t>
            </a:r>
          </a:p>
          <a:p>
            <a:pPr marL="0" indent="0">
              <a:buNone/>
            </a:pPr>
            <a:r>
              <a:rPr lang="ru-RU" dirty="0" smtClean="0"/>
              <a:t>     Всегда поддерживаем и любим друг друга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 </a:t>
            </a:r>
            <a:r>
              <a:rPr lang="ru-RU" dirty="0" smtClean="0"/>
              <a:t>Много личных качеств я наследовала от своих родителей, они у меня самые лучшие!</a:t>
            </a:r>
          </a:p>
          <a:p>
            <a:pPr>
              <a:buFont typeface="Wingdings" panose="05000000000000000000" pitchFamily="2" charset="2"/>
              <a:buChar char="v"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21608" y="2871216"/>
            <a:ext cx="5335906" cy="3630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2644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879487"/>
          </a:xfrm>
        </p:spPr>
        <p:txBody>
          <a:bodyPr/>
          <a:lstStyle/>
          <a:p>
            <a:r>
              <a:rPr lang="ru-RU" dirty="0" smtClean="0"/>
              <a:t>Что я любою?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0510" y="1399033"/>
            <a:ext cx="10178322" cy="5111495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3400" dirty="0" smtClean="0"/>
              <a:t> Проводить время с семьей   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300" dirty="0"/>
              <a:t> </a:t>
            </a:r>
            <a:r>
              <a:rPr lang="ru-RU" sz="3300" dirty="0" smtClean="0"/>
              <a:t>Путешествовать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300" dirty="0"/>
              <a:t> </a:t>
            </a:r>
            <a:r>
              <a:rPr lang="ru-RU" sz="3300" dirty="0" smtClean="0"/>
              <a:t>Встречаться с друзьями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300" dirty="0"/>
              <a:t> </a:t>
            </a:r>
            <a:r>
              <a:rPr lang="ru-RU" sz="3300" dirty="0" smtClean="0"/>
              <a:t>Узнавать новое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300" dirty="0"/>
              <a:t> </a:t>
            </a:r>
            <a:r>
              <a:rPr lang="ru-RU" sz="3300" dirty="0" smtClean="0"/>
              <a:t>Делать сюрпризы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300" dirty="0"/>
              <a:t> </a:t>
            </a:r>
            <a:r>
              <a:rPr lang="ru-RU" sz="3300" dirty="0" smtClean="0"/>
              <a:t>Получать и дарить </a:t>
            </a:r>
          </a:p>
          <a:p>
            <a:pPr marL="0" indent="0">
              <a:buNone/>
            </a:pPr>
            <a:r>
              <a:rPr lang="ru-RU" sz="3300" dirty="0"/>
              <a:t> </a:t>
            </a:r>
            <a:r>
              <a:rPr lang="ru-RU" sz="3300" dirty="0" smtClean="0"/>
              <a:t>     подарки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300" dirty="0"/>
              <a:t> </a:t>
            </a:r>
            <a:r>
              <a:rPr lang="ru-RU" sz="3300" dirty="0" smtClean="0"/>
              <a:t>Придумывать интересные </a:t>
            </a:r>
          </a:p>
          <a:p>
            <a:pPr marL="0" indent="0">
              <a:buNone/>
            </a:pPr>
            <a:r>
              <a:rPr lang="ru-RU" sz="3300" dirty="0"/>
              <a:t> </a:t>
            </a:r>
            <a:r>
              <a:rPr lang="ru-RU" sz="3300" dirty="0" smtClean="0"/>
              <a:t>    игры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300" dirty="0"/>
              <a:t> </a:t>
            </a:r>
            <a:r>
              <a:rPr lang="ru-RU" sz="3300" dirty="0" smtClean="0"/>
              <a:t>Танцевать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300" dirty="0"/>
              <a:t> </a:t>
            </a:r>
            <a:r>
              <a:rPr lang="ru-RU" sz="3300" dirty="0" smtClean="0"/>
              <a:t> Печь пироги и печенье</a:t>
            </a:r>
            <a:endParaRPr lang="ru-RU" sz="33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32120" y="1549401"/>
            <a:ext cx="5897880" cy="441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35077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842911"/>
          </a:xfrm>
        </p:spPr>
        <p:txBody>
          <a:bodyPr/>
          <a:lstStyle/>
          <a:p>
            <a:r>
              <a:rPr lang="ru-RU" dirty="0" smtClean="0"/>
              <a:t>Мои правила жизни: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1678" y="1289305"/>
            <a:ext cx="10178322" cy="521665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3200" dirty="0" smtClean="0"/>
              <a:t> Не лениться и исправлять ошибки  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200" dirty="0"/>
              <a:t> </a:t>
            </a:r>
            <a:r>
              <a:rPr lang="ru-RU" sz="3200" dirty="0" smtClean="0"/>
              <a:t>Систематически учить уроки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200" dirty="0"/>
              <a:t> </a:t>
            </a:r>
            <a:r>
              <a:rPr lang="ru-RU" sz="3200" dirty="0" smtClean="0"/>
              <a:t>Ставить цели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200" dirty="0"/>
              <a:t> </a:t>
            </a:r>
            <a:r>
              <a:rPr lang="ru-RU" sz="3200" dirty="0" smtClean="0"/>
              <a:t>Помогать родителям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200" dirty="0"/>
              <a:t> </a:t>
            </a:r>
            <a:r>
              <a:rPr lang="ru-RU" sz="3200" dirty="0" smtClean="0"/>
              <a:t>Не отступать от жизненных </a:t>
            </a:r>
          </a:p>
          <a:p>
            <a:pPr marL="0" indent="0">
              <a:buNone/>
            </a:pPr>
            <a:r>
              <a:rPr lang="ru-RU" sz="3200" dirty="0"/>
              <a:t> </a:t>
            </a:r>
            <a:r>
              <a:rPr lang="ru-RU" sz="3200" dirty="0" smtClean="0"/>
              <a:t>    трудностей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200" dirty="0"/>
              <a:t> </a:t>
            </a:r>
            <a:r>
              <a:rPr lang="ru-RU" sz="3200" dirty="0" smtClean="0"/>
              <a:t>Уважать взрослых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200" dirty="0"/>
              <a:t> </a:t>
            </a:r>
            <a:r>
              <a:rPr lang="ru-RU" sz="3200" dirty="0" smtClean="0"/>
              <a:t>Помогать тем, кто просит о помощи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200" dirty="0"/>
              <a:t> </a:t>
            </a:r>
            <a:r>
              <a:rPr lang="ru-RU" sz="3200" dirty="0" smtClean="0"/>
              <a:t>Быть честной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200000">
            <a:off x="7059931" y="1953006"/>
            <a:ext cx="5463539" cy="3642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61613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906919"/>
          </a:xfrm>
        </p:spPr>
        <p:txBody>
          <a:bodyPr/>
          <a:lstStyle/>
          <a:p>
            <a:r>
              <a:rPr lang="ru-RU" dirty="0" smtClean="0"/>
              <a:t>Трудовые успехи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1678" y="1289305"/>
            <a:ext cx="10178322" cy="4590288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 Всегда помогаю своим близким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 </a:t>
            </a:r>
            <a:r>
              <a:rPr lang="ru-RU" dirty="0" smtClean="0"/>
              <a:t>Приду на помощь своим учителям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при необходимости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 </a:t>
            </a:r>
            <a:r>
              <a:rPr lang="ru-RU" dirty="0" smtClean="0"/>
              <a:t>Сама убираюсь и навожу уют в своей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комнате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 </a:t>
            </a:r>
            <a:r>
              <a:rPr lang="ru-RU" dirty="0" smtClean="0"/>
              <a:t>Каждое лето еду навещать своего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любимого дедушку и помогаю ему </a:t>
            </a:r>
          </a:p>
          <a:p>
            <a:pPr marL="0" indent="0">
              <a:buNone/>
            </a:pPr>
            <a:r>
              <a:rPr lang="ru-RU" dirty="0" smtClean="0"/>
              <a:t>     по хозяйству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 </a:t>
            </a:r>
            <a:r>
              <a:rPr lang="ru-RU" dirty="0" smtClean="0"/>
              <a:t>Бабушка научила меня готовить и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шить на швейной машине</a:t>
            </a:r>
          </a:p>
          <a:p>
            <a:pPr>
              <a:buFont typeface="Wingdings" panose="05000000000000000000" pitchFamily="2" charset="2"/>
              <a:buChar char="v"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89676" y="1563625"/>
            <a:ext cx="6062472" cy="4041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08996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716</TotalTime>
  <Words>373</Words>
  <Application>Microsoft Office PowerPoint</Application>
  <PresentationFormat>Произвольный</PresentationFormat>
  <Paragraphs>100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Badge</vt:lpstr>
      <vt:lpstr>Черненко Глория</vt:lpstr>
      <vt:lpstr>Я, Черненко глория</vt:lpstr>
      <vt:lpstr>Личные  качества:</vt:lpstr>
      <vt:lpstr>Моя учеба </vt:lpstr>
      <vt:lpstr>Творческие успехи</vt:lpstr>
      <vt:lpstr>Моя семья</vt:lpstr>
      <vt:lpstr>Что я любою?</vt:lpstr>
      <vt:lpstr>Мои правила жизни:</vt:lpstr>
      <vt:lpstr>Трудовые успехи</vt:lpstr>
      <vt:lpstr>Дополнительная образовательная деятельность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Черненко Глория</dc:title>
  <dc:creator>Пользователь</dc:creator>
  <cp:lastModifiedBy>Папа</cp:lastModifiedBy>
  <cp:revision>16</cp:revision>
  <dcterms:created xsi:type="dcterms:W3CDTF">2018-02-17T19:02:58Z</dcterms:created>
  <dcterms:modified xsi:type="dcterms:W3CDTF">2018-03-09T20:55:08Z</dcterms:modified>
</cp:coreProperties>
</file>