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69" r:id="rId4"/>
    <p:sldId id="265" r:id="rId5"/>
    <p:sldId id="257" r:id="rId6"/>
    <p:sldId id="258" r:id="rId7"/>
    <p:sldId id="261" r:id="rId8"/>
    <p:sldId id="262" r:id="rId9"/>
    <p:sldId id="270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7869" autoAdjust="0"/>
  </p:normalViewPr>
  <p:slideViewPr>
    <p:cSldViewPr>
      <p:cViewPr varScale="1">
        <p:scale>
          <a:sx n="70" d="100"/>
          <a:sy n="70" d="100"/>
        </p:scale>
        <p:origin x="14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7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7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eduneo.ru/wp-content/uploads/2018/12/hello_html_m7cc67c96-e1544015327505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7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7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7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7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0" y="1794935"/>
            <a:ext cx="6229175" cy="182809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Оптическая </a:t>
            </a:r>
            <a:r>
              <a:rPr lang="ru-RU" b="1" i="1" dirty="0" err="1">
                <a:solidFill>
                  <a:srgbClr val="FF0000"/>
                </a:solidFill>
              </a:rPr>
              <a:t>дисграфия</a:t>
            </a:r>
            <a:r>
              <a:rPr lang="ru-RU" b="1" i="1" dirty="0">
                <a:solidFill>
                  <a:srgbClr val="FF0000"/>
                </a:solidFill>
              </a:rPr>
              <a:t> у детей младшего школьного возраста с СНР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«Школа- интернат №2»</a:t>
            </a:r>
          </a:p>
          <a:p>
            <a:pPr algn="r"/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читель-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логопед Чернышова Е.А.</a:t>
            </a:r>
          </a:p>
        </p:txBody>
      </p:sp>
    </p:spTree>
    <p:extLst>
      <p:ext uri="{BB962C8B-B14F-4D97-AF65-F5344CB8AC3E}">
        <p14:creationId xmlns:p14="http://schemas.microsoft.com/office/powerpoint/2010/main" val="456676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670689" y="908720"/>
            <a:ext cx="28673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               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800" y="2132856"/>
            <a:ext cx="3120345" cy="21602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D50B58A3-2557-4441-AEDF-55CA7ECDDCA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95556" y="9087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2132856"/>
            <a:ext cx="2612680" cy="18248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B7800DD2-254C-4B2D-8555-2F4EF239F49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7008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0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Прочитай слова буквы в слове уменьшаются, увеличиваются</a:t>
            </a:r>
          </a:p>
        </p:txBody>
      </p:sp>
      <p:pic>
        <p:nvPicPr>
          <p:cNvPr id="3" name="Рисунок 2" descr="https://www.eduneo.ru/wp-content/uploads/2018/12/hello_html_m7cc67c96-e1544015327505-225x300.jpg">
            <a:hlinkClick r:id="rId2"/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1661" y="2132856"/>
            <a:ext cx="3467100" cy="1883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www.eduneo.ru/wp-content/uploads/2018/12/hello_html_m7cc67c96-e1544015327505-225x300.jpg">
            <a:hlinkClick r:id="rId2"/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5191" y="4343400"/>
            <a:ext cx="3467100" cy="12561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9556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14" descr="C:\Users\User\Downloads\1675394920182.jpg">
            <a:extLst>
              <a:ext uri="{FF2B5EF4-FFF2-40B4-BE49-F238E27FC236}">
                <a16:creationId xmlns:a16="http://schemas.microsoft.com/office/drawing/2014/main" id="{B03498E1-ACC7-493E-924A-E2086D2084B7}"/>
              </a:ext>
            </a:extLst>
          </p:cNvPr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22" descr="C:\Users\User\Downloads\1675394920231.jpg">
            <a:extLst>
              <a:ext uri="{FF2B5EF4-FFF2-40B4-BE49-F238E27FC236}">
                <a16:creationId xmlns:a16="http://schemas.microsoft.com/office/drawing/2014/main" id="{D06D5968-CD03-4D2D-8F37-A0CFC8F92506}"/>
              </a:ext>
            </a:extLst>
          </p:cNvPr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4" descr="C:\Users\User\Downloads\1675394920231.jpg">
            <a:extLst>
              <a:ext uri="{FF2B5EF4-FFF2-40B4-BE49-F238E27FC236}">
                <a16:creationId xmlns:a16="http://schemas.microsoft.com/office/drawing/2014/main" id="{E3EF975D-8A9D-44E7-811F-1CC8D77EB1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99892" y="2651538"/>
            <a:ext cx="260412" cy="26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26" descr="https://cf2.ppt-online.org/files2/slide/a/A0COYrWU7NodgfH2GtXcw4BiRlk89u3SnEVLZIPpMj/slide-5.jpg">
            <a:extLst>
              <a:ext uri="{FF2B5EF4-FFF2-40B4-BE49-F238E27FC236}">
                <a16:creationId xmlns:a16="http://schemas.microsoft.com/office/drawing/2014/main" id="{6DE3C8FB-E318-40DE-9D3B-5156FB43C857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8893" y="1390777"/>
            <a:ext cx="7128791" cy="44644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3445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1675142621918.jpg">
            <a:extLst>
              <a:ext uri="{FF2B5EF4-FFF2-40B4-BE49-F238E27FC236}">
                <a16:creationId xmlns:a16="http://schemas.microsoft.com/office/drawing/2014/main" id="{F208875B-BB4C-4C7E-88D4-B89D6B1EB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3744416" cy="26939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EC64301F-4FCB-48F2-9EE0-C6977FEE3CA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4046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1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1446312"/>
            <a:ext cx="4310005" cy="30288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9CDA6691-5548-452B-9026-05BCE6CD48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631" y="8367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8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F9782813-0375-4DFE-9D12-C2C179B066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04800" y="539212"/>
            <a:ext cx="609600" cy="609600"/>
          </a:xfrm>
          <a:prstGeom prst="rect">
            <a:avLst/>
          </a:prstGeom>
        </p:spPr>
      </p:pic>
      <p:pic>
        <p:nvPicPr>
          <p:cNvPr id="1026" name="Picture 2" descr="C:\Users\User\Downloads\1675058737339.jpg">
            <a:extLst>
              <a:ext uri="{FF2B5EF4-FFF2-40B4-BE49-F238E27FC236}">
                <a16:creationId xmlns:a16="http://schemas.microsoft.com/office/drawing/2014/main" id="{191015FC-B008-4DF5-843B-628F2576A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962008"/>
            <a:ext cx="3804320" cy="2864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4415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1675142630505.jpg">
            <a:extLst>
              <a:ext uri="{FF2B5EF4-FFF2-40B4-BE49-F238E27FC236}">
                <a16:creationId xmlns:a16="http://schemas.microsoft.com/office/drawing/2014/main" id="{A783C5C2-6AE5-416E-BCC1-39ADCB648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060848"/>
            <a:ext cx="3621111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3B552924-F3BA-46CE-BE5C-8219B952EB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528" y="8367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74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0B787A2C-C6FB-43F7-BB64-40C07EC8F0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332656"/>
            <a:ext cx="609600" cy="6096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16832"/>
            <a:ext cx="2747708" cy="19867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6682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ownloads\1675142551544.jpg">
            <a:extLst>
              <a:ext uri="{FF2B5EF4-FFF2-40B4-BE49-F238E27FC236}">
                <a16:creationId xmlns:a16="http://schemas.microsoft.com/office/drawing/2014/main" id="{158D3E57-FF73-47DB-B106-FAF5F392E8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16832"/>
            <a:ext cx="2434778" cy="17946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84D989FD-22A1-4ADF-B54D-30165F7FF4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609600" y="4766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86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340768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                                                                                        </a:t>
            </a:r>
          </a:p>
        </p:txBody>
      </p:sp>
      <p:pic>
        <p:nvPicPr>
          <p:cNvPr id="3" name="Picture 2" descr="C:\Users\User\Downloads\1675142597749.jpg">
            <a:extLst>
              <a:ext uri="{FF2B5EF4-FFF2-40B4-BE49-F238E27FC236}">
                <a16:creationId xmlns:a16="http://schemas.microsoft.com/office/drawing/2014/main" id="{02BD6179-1B7E-4333-AE35-1064422EA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689074"/>
            <a:ext cx="4104456" cy="3067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9E5994FB-FD72-4641-A769-0CA66C725AE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5736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9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441</TotalTime>
  <Words>34</Words>
  <Application>Microsoft Office PowerPoint</Application>
  <PresentationFormat>Экран (4:3)</PresentationFormat>
  <Paragraphs>7</Paragraphs>
  <Slides>12</Slides>
  <Notes>0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Кнопка</vt:lpstr>
      <vt:lpstr>Оптическая дисграфия у детей младшего школьного возраста с СНР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 слова буквы в слове уменьшаются, увеличиваются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Оптическая дисграфия у детей школьного возраста с СНР</dc:title>
  <dc:creator>Пользователь</dc:creator>
  <cp:lastModifiedBy>Наталья Чернышова</cp:lastModifiedBy>
  <cp:revision>27</cp:revision>
  <dcterms:created xsi:type="dcterms:W3CDTF">2023-01-05T09:24:53Z</dcterms:created>
  <dcterms:modified xsi:type="dcterms:W3CDTF">2023-05-09T15:12:06Z</dcterms:modified>
</cp:coreProperties>
</file>