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2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054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998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685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9805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739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826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475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7175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0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4987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745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E6BA8-B5C0-41C7-95A3-254F667C91F4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D51A0-1A26-42F2-BF2E-193D797D8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2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90B20-F1B4-F671-D054-20FDFB282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A35A60-1645-784B-F4D7-191C652C36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7589EA-B750-0EF7-B5BB-721A074E0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931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C10B6C-E9E5-63AA-D03F-A886FEAB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5FFB9F0-9EE0-04D1-8EB4-21A94F849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516231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E0B0C4-D091-D8B5-2FB6-4FED9371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2F56F22-6FC5-0BF0-CD9A-E5649BB34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70663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4E1580-D60B-1992-44F6-5E2BAC043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741641-4C91-57EF-5B23-8FAF0BB09E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05457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2EA447-F22E-02CF-9B7C-73B4D8AE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33AC60-6879-C429-CA4A-392008969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038130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AC493-3C3F-27CC-D4F9-C29E3A587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0D24D27-3EA0-9CF7-BC0B-7DCC006BE4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10415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B67B2-58A6-06D8-0A46-DB1DB5343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D1E7F1A-C475-114C-C0B5-4F5F21A489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895932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 office</dc:creator>
  <cp:lastModifiedBy>dns office</cp:lastModifiedBy>
  <cp:revision>1</cp:revision>
  <dcterms:created xsi:type="dcterms:W3CDTF">2023-05-09T14:37:22Z</dcterms:created>
  <dcterms:modified xsi:type="dcterms:W3CDTF">2023-05-09T14:44:45Z</dcterms:modified>
</cp:coreProperties>
</file>