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ня\Documents\буратино безопасность\дидактическое пособие\021ca69c-d1d8-57ee-bdb2-4271e204aab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ня\Documents\буратино безопасность\дидактическое пособие\c1772f78-ae15-5123-ba7c-00aed053bdc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ня\Documents\буратино безопасность\дидактическое пособие\1613677383_21-p-fon-dlya-prezentatsii-kolyadki-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ocuments\буратино безопасность\дидактическое пособие\1613677463_68-p-fon-dlya-prezentatsii-kolyadki-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pravoslavnaya-biblioteka.ru/images/easyblog_articles/1984/b2ap3_large_svyatk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2399" y="0"/>
            <a:ext cx="9296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ня\Documents\буратино безопасность\дидактическое пособие\9ae0fac3e73b04029fe0d3c29e26ac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ня\Documents\буратино безопасность\дидактическое пособие\65913112-eb81-5b7b-abed-3d09c09545fa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ня\Documents\буратино безопасность\дидактическое пособие\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ня\Documents\буратино безопасность\дидактическое пособие\slide-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ня\Documents\буратино безопасность\дидактическое пособие\игра снеж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ня\Documents\буратино безопасность\дидактическое пособие\1645845331_37-kartinkin-net-p-kartinki-skazka-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15</cp:revision>
  <dcterms:created xsi:type="dcterms:W3CDTF">2023-02-04T16:16:28Z</dcterms:created>
  <dcterms:modified xsi:type="dcterms:W3CDTF">2023-05-09T14:21:24Z</dcterms:modified>
</cp:coreProperties>
</file>