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0" r:id="rId4"/>
    <p:sldId id="262" r:id="rId5"/>
    <p:sldId id="263" r:id="rId6"/>
    <p:sldId id="272" r:id="rId7"/>
    <p:sldId id="264" r:id="rId8"/>
    <p:sldId id="265" r:id="rId9"/>
    <p:sldId id="266" r:id="rId10"/>
    <p:sldId id="271" r:id="rId11"/>
    <p:sldId id="270" r:id="rId12"/>
    <p:sldId id="269" r:id="rId13"/>
    <p:sldId id="267" r:id="rId14"/>
    <p:sldId id="26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00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808" autoAdjust="0"/>
    <p:restoredTop sz="94660"/>
  </p:normalViewPr>
  <p:slideViewPr>
    <p:cSldViewPr snapToGrid="0">
      <p:cViewPr>
        <p:scale>
          <a:sx n="86" d="100"/>
          <a:sy n="86" d="100"/>
        </p:scale>
        <p:origin x="-108" y="1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47737" y="2173573"/>
            <a:ext cx="7460105" cy="1726133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47737" y="3991782"/>
            <a:ext cx="7460106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3430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6782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935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198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9370" y="1275023"/>
            <a:ext cx="8844197" cy="2852737"/>
          </a:xfrm>
        </p:spPr>
        <p:txBody>
          <a:bodyPr anchor="b"/>
          <a:lstStyle>
            <a:lvl1pPr algn="ctr">
              <a:defRPr sz="6000">
                <a:solidFill>
                  <a:srgbClr val="230046"/>
                </a:solidFill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59370" y="4154748"/>
            <a:ext cx="8844197" cy="1500187"/>
          </a:xfrm>
        </p:spPr>
        <p:txBody>
          <a:bodyPr>
            <a:normAutofit/>
          </a:bodyPr>
          <a:lstStyle>
            <a:lvl1pPr marL="0" indent="0" algn="ctr">
              <a:buNone/>
              <a:defRPr sz="3200" b="1">
                <a:solidFill>
                  <a:srgbClr val="320064"/>
                </a:solidFill>
                <a:effectLst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4300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64695" y="1825625"/>
            <a:ext cx="5555105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199" y="1825625"/>
            <a:ext cx="5610069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08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797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634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5230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489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F443A2-6391-42E3-A079-6DADCFEA9348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0F4BDC-7FB1-40E0-82DE-07413541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62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695" y="365125"/>
            <a:ext cx="1131757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flood" dir="t"/>
            </a:scene3d>
            <a:sp3d extrusionH="57150" contourW="12700" prstMaterial="softEdge">
              <a:bevelT w="38100" h="38100"/>
              <a:contourClr>
                <a:srgbClr val="3B0076"/>
              </a:contourClr>
            </a:sp3d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4695" y="1825625"/>
            <a:ext cx="1131757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F443A2-6391-42E3-A079-6DADCFEA9348}" type="datetimeFigureOut">
              <a:rPr lang="ru-RU" smtClean="0"/>
              <a:t>09.05.2023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F4BDC-7FB1-40E0-82DE-07413541A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600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230046"/>
          </a:solidFill>
          <a:effectLst/>
          <a:latin typeface="Georgia" panose="020405020504050203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Космос глазами детей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(для первой младшей группы 2-3 лет)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5282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712" y="1762699"/>
            <a:ext cx="7939489" cy="3888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474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4094" y="1795751"/>
            <a:ext cx="7864821" cy="3789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49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008" y="1718631"/>
            <a:ext cx="7832992" cy="4032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74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759" y="1680072"/>
            <a:ext cx="7842342" cy="3762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563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7523" y="1608462"/>
            <a:ext cx="7896645" cy="3977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15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DBEF2A37-A6B8-0742-B28E-213221D0E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9876" y="1275024"/>
            <a:ext cx="8844197" cy="917334"/>
          </a:xfrm>
        </p:spPr>
        <p:txBody>
          <a:bodyPr/>
          <a:lstStyle/>
          <a:p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8435B558-B74E-664E-9066-A4D122DCA9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215294" y="3031028"/>
            <a:ext cx="6939724" cy="1500187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Космонавты, крепко сели?</a:t>
            </a:r>
          </a:p>
          <a:p>
            <a:r>
              <a:rPr lang="ru-RU" dirty="0" smtClean="0"/>
              <a:t>Скоро в космос выхожу!</a:t>
            </a:r>
          </a:p>
          <a:p>
            <a:r>
              <a:rPr lang="ru-RU" dirty="0" smtClean="0"/>
              <a:t>Вкруг Земли на карусели</a:t>
            </a:r>
          </a:p>
          <a:p>
            <a:r>
              <a:rPr lang="ru-RU" dirty="0" smtClean="0"/>
              <a:t>По орбите закружу.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3768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A7B3EE7-5AA9-0B49-956A-48B3B126C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C3DBA31-2E1E-8D4B-BA58-3EEECF25B0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rocket-starting-hissing_fjrunreo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951382" y="1978445"/>
            <a:ext cx="609600" cy="609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3378" y="1377109"/>
            <a:ext cx="7805437" cy="4142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8458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19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4A19131-C8CD-7B4D-B828-43BC662C5C0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3377" y="1406717"/>
            <a:ext cx="7399663" cy="4162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748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6259" y="1626335"/>
            <a:ext cx="7678757" cy="42831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1009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7272" y="1344058"/>
            <a:ext cx="7458420" cy="4792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615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5794" y="1619481"/>
            <a:ext cx="7796171" cy="3844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703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9330" y="1630496"/>
            <a:ext cx="7683653" cy="3811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029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0515" y="1641513"/>
            <a:ext cx="7562468" cy="4109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839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Человек и космос 1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Презентация1" id="{CE103628-F835-47C6-9EF3-E094535854B0}" vid="{59C0FAF0-7BD2-4D04-8D65-D52C7F85710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Человек и космос 1</Template>
  <TotalTime>453</TotalTime>
  <Words>30</Words>
  <Application>Microsoft Office PowerPoint</Application>
  <PresentationFormat>Произвольный</PresentationFormat>
  <Paragraphs>7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Человек и космос 1</vt:lpstr>
      <vt:lpstr>Космос глазами детей </vt:lpstr>
      <vt:lpstr>Загадка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 и космос</dc:title>
  <dc:creator>User</dc:creator>
  <cp:lastModifiedBy>Женя</cp:lastModifiedBy>
  <cp:revision>22</cp:revision>
  <dcterms:created xsi:type="dcterms:W3CDTF">2017-03-14T18:51:52Z</dcterms:created>
  <dcterms:modified xsi:type="dcterms:W3CDTF">2023-05-09T05:19:16Z</dcterms:modified>
</cp:coreProperties>
</file>