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6" r:id="rId3"/>
    <p:sldId id="259" r:id="rId4"/>
    <p:sldId id="263" r:id="rId5"/>
    <p:sldId id="280" r:id="rId6"/>
    <p:sldId id="277" r:id="rId7"/>
    <p:sldId id="278" r:id="rId8"/>
    <p:sldId id="268" r:id="rId9"/>
    <p:sldId id="29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04B59-EF4D-45E1-AC43-F200C283D54B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4AFCB-3FC6-4936-894D-4DE6F972F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03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5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6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4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3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23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4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47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7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940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5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22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 algn="just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Л.Н.Толстой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ученик в школе не научился сам ничего творить, то и в жизни он всегда будет только подражать, копировать…»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3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ownloads\мастер-класс кроссенс\iRCFBX2J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254001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b="1" dirty="0" err="1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4900" b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 приём развития </a:t>
            </a:r>
            <a:r>
              <a:rPr lang="ru-RU" sz="4900" b="1" dirty="0" err="1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sz="4900" b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мышления»</a:t>
            </a:r>
            <a:r>
              <a:rPr lang="ru-RU" sz="49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412704"/>
            <a:ext cx="4464496" cy="1752600"/>
          </a:xfrm>
        </p:spPr>
        <p:txBody>
          <a:bodyPr>
            <a:normAutofit/>
          </a:bodyPr>
          <a:lstStyle/>
          <a:p>
            <a:pPr algn="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Туртаева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Снежана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Викторовна,</a:t>
            </a:r>
          </a:p>
          <a:p>
            <a:pPr algn="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4868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«Основная общеобразовательная школа № 10 имени Героя Советского Союза В. Г.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Клочкова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г. Вольска Саратовской области»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573325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Вольск,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8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Кроссенс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indent="34290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Кроссенс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ассоциативная головоломка нового поколения. Слово «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кроссенс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означает  «пересечение смыслов» и придумано по аналогии со словом «кроссворд», которое в переводе с английского языка означает «пересечение слов». Главное правило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кроссенса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«Не мешайте другим мыслить иначе»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7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мастер-класс кроссенс\iS2ISAP8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агетная рамка 14"/>
          <p:cNvSpPr/>
          <p:nvPr/>
        </p:nvSpPr>
        <p:spPr>
          <a:xfrm>
            <a:off x="6072198" y="4572008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336885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242110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6105626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336885" y="2480312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242110" y="248031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Багетная рамка 11"/>
          <p:cNvSpPr/>
          <p:nvPr/>
        </p:nvSpPr>
        <p:spPr>
          <a:xfrm>
            <a:off x="6105626" y="2480310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336885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3214678" y="4572008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s://mtdata.ru/u3/photo5E76/20706844243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2428892" cy="1801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4" descr="Крошка Енот (Kroshka Enot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28604"/>
            <a:ext cx="1928826" cy="17945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6" descr="https://ds04.infourok.ru/uploads/ex/1272/0001ac99-4c26b984/hello_html_m24a245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1" y="428604"/>
            <a:ext cx="2428893" cy="1825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Picture 16" descr="https://24smi.org/public/media/news/2016/06/19/1466335150-sobaki-dlya-detej_specn_do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571744"/>
            <a:ext cx="2460082" cy="1824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" name="Picture 6" descr="http://kto-chto-gde.ru/wp-content/uploads/2016/10/Cute-little-girls-hug-wallpap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2500306"/>
            <a:ext cx="2357454" cy="19453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" name="Picture 8" descr="https://files.web2edu.ru/835b23f2-8e8a-4306-906d-33d3a7b5d133/0de8100d-c50a-4f21-a988-95ac225ad2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3" y="2571744"/>
            <a:ext cx="2286016" cy="15934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36" name="Picture 2" descr="https://goods.kaypu.com/photo/526561b4e034a0ce3c01a4a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714884"/>
            <a:ext cx="2500330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12" descr="http://krokus76.ru/d/109_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54" y="4572008"/>
            <a:ext cx="2592288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" name="Picture 10" descr="https://mmedia.ozone.ru/multimedia/102264227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86512" y="4572008"/>
            <a:ext cx="2269672" cy="1779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Багетная рамка 25"/>
          <p:cNvSpPr/>
          <p:nvPr/>
        </p:nvSpPr>
        <p:spPr>
          <a:xfrm>
            <a:off x="3235817" y="249017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6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агетная рамка 14"/>
          <p:cNvSpPr/>
          <p:nvPr/>
        </p:nvSpPr>
        <p:spPr>
          <a:xfrm>
            <a:off x="6105626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336885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242110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6105626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336885" y="2480312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242110" y="248031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Багетная рамка 11"/>
          <p:cNvSpPr/>
          <p:nvPr/>
        </p:nvSpPr>
        <p:spPr>
          <a:xfrm>
            <a:off x="6105626" y="2480310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336885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3242110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8" t="9544" r="8027" b="7369"/>
          <a:stretch/>
        </p:blipFill>
        <p:spPr>
          <a:xfrm>
            <a:off x="3857620" y="2428868"/>
            <a:ext cx="1372524" cy="1774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553" y="417802"/>
            <a:ext cx="2066150" cy="178077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884" y="2512637"/>
            <a:ext cx="1930819" cy="178077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0" b="5492"/>
          <a:stretch/>
        </p:blipFill>
        <p:spPr>
          <a:xfrm flipH="1">
            <a:off x="3786852" y="4790651"/>
            <a:ext cx="1668055" cy="177571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9152" y="4623081"/>
            <a:ext cx="1588290" cy="177888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04" y="2480310"/>
            <a:ext cx="1298616" cy="177571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16"/>
          <a:stretch/>
        </p:blipFill>
        <p:spPr>
          <a:xfrm>
            <a:off x="891438" y="417802"/>
            <a:ext cx="1428348" cy="18146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TextBox 31"/>
          <p:cNvSpPr txBox="1"/>
          <p:nvPr/>
        </p:nvSpPr>
        <p:spPr>
          <a:xfrm>
            <a:off x="3286116" y="3669642"/>
            <a:ext cx="2643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CorridaCTT" pitchFamily="2" charset="0"/>
            </a:endParaRPr>
          </a:p>
          <a:p>
            <a:pPr algn="ctr"/>
            <a:r>
              <a:rPr lang="ru-RU" sz="2000" b="1" dirty="0" smtClean="0">
                <a:latin typeface="CorridaCTT" pitchFamily="2" charset="0"/>
              </a:rPr>
              <a:t>Пушкин А. С.</a:t>
            </a:r>
          </a:p>
          <a:p>
            <a:pPr algn="r"/>
            <a:endParaRPr lang="ru-RU" sz="2000" dirty="0">
              <a:latin typeface="CorridaCTT" pitchFamily="2" charset="0"/>
            </a:endParaRPr>
          </a:p>
        </p:txBody>
      </p:sp>
      <p:pic>
        <p:nvPicPr>
          <p:cNvPr id="1026" name="Picture 2" descr="H:\картинки\9444464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61846" y="495988"/>
            <a:ext cx="1993061" cy="1624402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553" y="4663879"/>
            <a:ext cx="2536644" cy="190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Багетная рамка 22"/>
          <p:cNvSpPr/>
          <p:nvPr/>
        </p:nvSpPr>
        <p:spPr>
          <a:xfrm>
            <a:off x="3235817" y="249017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6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агетная рамка 14"/>
          <p:cNvSpPr/>
          <p:nvPr/>
        </p:nvSpPr>
        <p:spPr>
          <a:xfrm>
            <a:off x="6105626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/>
        </p:nvSpPr>
        <p:spPr>
          <a:xfrm>
            <a:off x="336885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242110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агетная рамка 8"/>
          <p:cNvSpPr/>
          <p:nvPr/>
        </p:nvSpPr>
        <p:spPr>
          <a:xfrm>
            <a:off x="6105626" y="365761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агетная рамка 9"/>
          <p:cNvSpPr/>
          <p:nvPr/>
        </p:nvSpPr>
        <p:spPr>
          <a:xfrm>
            <a:off x="336885" y="2480312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6105626" y="2480310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336885" y="4594864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агетная рамка 13"/>
          <p:cNvSpPr/>
          <p:nvPr/>
        </p:nvSpPr>
        <p:spPr>
          <a:xfrm>
            <a:off x="3228042" y="4637067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428992" y="2857496"/>
            <a:ext cx="2565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rridaCTT" pitchFamily="2" charset="0"/>
              </a:rPr>
              <a:t>«Сказка о рыбаке и рыбке»</a:t>
            </a:r>
            <a:endParaRPr lang="ru-RU" sz="2400" b="1" dirty="0">
              <a:latin typeface="CorridaCTT" pitchFamily="2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 rot="20509824">
            <a:off x="6567438" y="2654081"/>
            <a:ext cx="752954" cy="329926"/>
          </a:xfrm>
          <a:prstGeom prst="roundRect">
            <a:avLst>
              <a:gd name="adj" fmla="val 3130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агетная рамка 15"/>
          <p:cNvSpPr/>
          <p:nvPr/>
        </p:nvSpPr>
        <p:spPr>
          <a:xfrm>
            <a:off x="3214678" y="2500306"/>
            <a:ext cx="2752825" cy="1921845"/>
          </a:xfrm>
          <a:prstGeom prst="bevel">
            <a:avLst>
              <a:gd name="adj" fmla="val 1912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istockphoto-472107870-1024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036" y="493963"/>
            <a:ext cx="2390570" cy="1727560"/>
          </a:xfrm>
          <a:prstGeom prst="rect">
            <a:avLst/>
          </a:prstGeom>
        </p:spPr>
      </p:pic>
      <p:pic>
        <p:nvPicPr>
          <p:cNvPr id="26" name="Рисунок 25" descr="Repka_37_121459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0494" y="436098"/>
            <a:ext cx="2553801" cy="1855762"/>
          </a:xfrm>
          <a:prstGeom prst="rect">
            <a:avLst/>
          </a:prstGeom>
        </p:spPr>
      </p:pic>
      <p:pic>
        <p:nvPicPr>
          <p:cNvPr id="31" name="Рисунок 30" descr="literaturnaja-mozaika-skazka-mudrostju-bog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3229" y="379827"/>
            <a:ext cx="2494671" cy="1871003"/>
          </a:xfrm>
          <a:prstGeom prst="rect">
            <a:avLst/>
          </a:prstGeom>
        </p:spPr>
      </p:pic>
      <p:pic>
        <p:nvPicPr>
          <p:cNvPr id="34" name="Рисунок 33" descr="73a22bb661f5b612e53312f3117f7f8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66028" y="2592836"/>
            <a:ext cx="1941342" cy="1624674"/>
          </a:xfrm>
          <a:prstGeom prst="rect">
            <a:avLst/>
          </a:prstGeom>
        </p:spPr>
      </p:pic>
      <p:pic>
        <p:nvPicPr>
          <p:cNvPr id="35" name="Рисунок 34" descr="1417606040_w640_h640_pazl-maxi-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85450" y="4730624"/>
            <a:ext cx="2513426" cy="1690106"/>
          </a:xfrm>
          <a:prstGeom prst="rect">
            <a:avLst/>
          </a:prstGeom>
        </p:spPr>
      </p:pic>
      <p:pic>
        <p:nvPicPr>
          <p:cNvPr id="36" name="Рисунок 35" descr="goluboe-more-v2.or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0661" y="4742671"/>
            <a:ext cx="2555222" cy="1744393"/>
          </a:xfrm>
          <a:prstGeom prst="rect">
            <a:avLst/>
          </a:prstGeom>
        </p:spPr>
      </p:pic>
      <p:pic>
        <p:nvPicPr>
          <p:cNvPr id="37" name="Рисунок 36" descr="957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68" y="4646586"/>
            <a:ext cx="2676484" cy="1802166"/>
          </a:xfrm>
          <a:prstGeom prst="rect">
            <a:avLst/>
          </a:prstGeom>
        </p:spPr>
      </p:pic>
      <p:pic>
        <p:nvPicPr>
          <p:cNvPr id="2050" name="Picture 2" descr="H:\картинки\2017-10-29_14475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9999" y="2526594"/>
            <a:ext cx="2451609" cy="18297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656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ownloads\мастер-класс кроссен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Рефлексия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</a:t>
            </a:r>
          </a:p>
          <a:p>
            <a:pPr>
              <a:buNone/>
            </a:pPr>
            <a:r>
              <a:rPr lang="ru-RU" dirty="0" smtClean="0"/>
              <a:t>             </a:t>
            </a:r>
            <a:r>
              <a:rPr lang="ru-RU" sz="2800" dirty="0" smtClean="0">
                <a:latin typeface="Arial Black" pitchFamily="34" charset="0"/>
              </a:rPr>
              <a:t>Тяжела ты </a:t>
            </a:r>
            <a:r>
              <a:rPr lang="ru-RU" sz="2800" smtClean="0">
                <a:latin typeface="Arial Black" pitchFamily="34" charset="0"/>
              </a:rPr>
              <a:t>шапка Мономаха</a:t>
            </a:r>
            <a:endParaRPr lang="ru-RU" sz="2800" dirty="0" smtClean="0">
              <a:latin typeface="Arial Black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    </a:t>
            </a:r>
            <a:r>
              <a:rPr lang="ru-RU" sz="2800" dirty="0" smtClean="0">
                <a:latin typeface="Arial Black" pitchFamily="34" charset="0"/>
              </a:rPr>
              <a:t>Учась, узнаёшь, как мало ты знаешь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 smtClean="0"/>
              <a:t>             </a:t>
            </a:r>
            <a:r>
              <a:rPr lang="ru-RU" sz="2800" dirty="0" smtClean="0">
                <a:latin typeface="Arial Black" pitchFamily="34" charset="0"/>
              </a:rPr>
              <a:t>Повторенье – мать ученья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07181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429132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</TotalTime>
  <Words>108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Презентация PowerPoint</vt:lpstr>
      <vt:lpstr>   Мастер-класс «Кроссенс как приём развития креативного мышления»    </vt:lpstr>
      <vt:lpstr> Технология «Кроссенс»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снежок</cp:lastModifiedBy>
  <cp:revision>44</cp:revision>
  <dcterms:created xsi:type="dcterms:W3CDTF">2018-09-13T17:37:12Z</dcterms:created>
  <dcterms:modified xsi:type="dcterms:W3CDTF">2023-05-09T07:31:12Z</dcterms:modified>
</cp:coreProperties>
</file>