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29"/>
  </p:notesMasterIdLst>
  <p:handoutMasterIdLst>
    <p:handoutMasterId r:id="rId30"/>
  </p:handoutMasterIdLst>
  <p:sldIdLst>
    <p:sldId id="279" r:id="rId2"/>
    <p:sldId id="288" r:id="rId3"/>
    <p:sldId id="290" r:id="rId4"/>
    <p:sldId id="289" r:id="rId5"/>
    <p:sldId id="258" r:id="rId6"/>
    <p:sldId id="260" r:id="rId7"/>
    <p:sldId id="262" r:id="rId8"/>
    <p:sldId id="257" r:id="rId9"/>
    <p:sldId id="291" r:id="rId10"/>
    <p:sldId id="292" r:id="rId11"/>
    <p:sldId id="293" r:id="rId12"/>
    <p:sldId id="281" r:id="rId13"/>
    <p:sldId id="294" r:id="rId14"/>
    <p:sldId id="295" r:id="rId15"/>
    <p:sldId id="296" r:id="rId16"/>
    <p:sldId id="266" r:id="rId17"/>
    <p:sldId id="267" r:id="rId18"/>
    <p:sldId id="268" r:id="rId19"/>
    <p:sldId id="297" r:id="rId20"/>
    <p:sldId id="298" r:id="rId21"/>
    <p:sldId id="269" r:id="rId22"/>
    <p:sldId id="270" r:id="rId23"/>
    <p:sldId id="271" r:id="rId24"/>
    <p:sldId id="301" r:id="rId25"/>
    <p:sldId id="302" r:id="rId26"/>
    <p:sldId id="303" r:id="rId27"/>
    <p:sldId id="304" r:id="rId28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DBED569-4797-4DF1-A0F4-6AAB3CD982D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182" autoAdjust="0"/>
  </p:normalViewPr>
  <p:slideViewPr>
    <p:cSldViewPr showGuides="1">
      <p:cViewPr varScale="1">
        <p:scale>
          <a:sx n="114" d="100"/>
          <a:sy n="114" d="100"/>
        </p:scale>
        <p:origin x="-474" y="-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054" y="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60E0B11-E3A0-4304-A4EC-A3766DD0642F}" type="datetime1">
              <a:rPr lang="ru-RU" smtClean="0">
                <a:solidFill>
                  <a:schemeClr val="tx2"/>
                </a:solidFill>
              </a:rPr>
              <a:pPr rtl="0"/>
              <a:t>26.02.2021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CF462843-E7CE-401F-9168-3C20624DE446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B8796F01-7154-41E0-B48B-A6921757531A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8796F01-7154-41E0-B48B-A6921757531A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480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8796F01-7154-41E0-B48B-A6921757531A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770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0" y="0"/>
              <a:ext cx="4742741" cy="6858000"/>
              <a:chOff x="0" y="0"/>
              <a:chExt cx="4742741" cy="6858000"/>
            </a:xfrm>
          </p:grpSpPr>
          <p:pic>
            <p:nvPicPr>
              <p:cNvPr id="9" name="Рисунок 8" descr="Стопка книг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605581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0C574C-536D-4DE3-BD10-3D2A199E5CD9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201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83F760-6652-4256-908E-C00B0CA440FC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176198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5FD70F-EF10-4D53-B267-3A19CB626907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3691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389DF3-AFCA-401A-984F-C85AC9C8F5C0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53597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b="0" dirty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Рисунок 4" descr="Стопка книг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2088DB-569F-4C5D-B4BF-8D34D68A7393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2582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buFont typeface="Century Gothic" panose="020B0502020202020204" pitchFamily="34" charset="0"/>
              <a:buChar char="–"/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8" rtl="0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D495BF-7993-49D5-8C3E-E750B6467882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50459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8B9A3-DD14-42AB-A2E2-59C6467DA4D2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20072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D01B28-59BC-492B-AE61-0E70B4C0C9C4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04845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7F12C3-8F71-435E-8B81-53CF2652410C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5072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418976" indent="-285750">
              <a:buFont typeface="Century Gothic" panose="020B0502020202020204" pitchFamily="34" charset="0"/>
              <a:buChar char="–"/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328C-59BB-4D16-9D0C-F57142FCB39B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89110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D9CB10-B8B2-4E9D-B62A-BC67BE73F234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13725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fld id="{9E55EFC2-A67F-4B8E-96D0-44B98048C5F9}" type="datetime1">
              <a:rPr lang="ru-RU" smtClean="0"/>
              <a:pPr rtl="0"/>
              <a:t>26.02.2021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601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226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4562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72267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5986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836" y="980728"/>
            <a:ext cx="10157354" cy="3784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Мастер – класс учителя русского языка и литературы ГБОУ ЦО «Интеллект»</a:t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6000" b="1" dirty="0" smtClean="0">
                <a:solidFill>
                  <a:schemeClr val="tx1"/>
                </a:solidFill>
              </a:rPr>
              <a:t>Хаджиевой М.А.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7868" y="4365104"/>
            <a:ext cx="5184576" cy="129614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Все начинается с любви!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«Зеркало времени» </a:t>
            </a:r>
            <a:endParaRPr lang="ru-RU" sz="7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78" y="836712"/>
            <a:ext cx="7008574" cy="32988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«Ассоциативный куст»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4252" y="188640"/>
            <a:ext cx="7008574" cy="4032722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ЛИРИКИ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4252" y="188640"/>
            <a:ext cx="7008574" cy="4032722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ФИЗИКИ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4252" y="188640"/>
            <a:ext cx="7008574" cy="4032722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НИГИЛИСТЫ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6903" y="2132856"/>
            <a:ext cx="4629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</a:t>
            </a:r>
            <a:r>
              <a:rPr lang="ru-RU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Бескрылки</a:t>
            </a:r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3" name="Picture 39" descr="blbir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8" y="4149080"/>
            <a:ext cx="2080404" cy="20804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5153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900" y="836712"/>
            <a:ext cx="10009112" cy="303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 Вещий Олег окружен был врагами: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«Нас  сто, ты один! Поднимай белый флаг!»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реет по-прежнему Рюрика знамя: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46278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028" y="4725144"/>
            <a:ext cx="7655557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Врагу не сдаётся наш гордый варяг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6102" y="1484784"/>
            <a:ext cx="8446862" cy="2507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 Вещий Олег окружен был врагами: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«Нас  сто, ты один! Поднимай белый флаг!»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реет по-прежнему Рюрика знамя: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</a:t>
            </a:r>
          </a:p>
        </p:txBody>
      </p:sp>
    </p:spTree>
    <p:extLst>
      <p:ext uri="{BB962C8B-B14F-4D97-AF65-F5344CB8AC3E}">
        <p14:creationId xmlns="" xmlns:p14="http://schemas.microsoft.com/office/powerpoint/2010/main" val="1967145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8068" y="1772816"/>
            <a:ext cx="609282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/>
              <a:t>Но дружбы нет и той меж нами.</a:t>
            </a:r>
            <a:br>
              <a:rPr lang="ru-RU" sz="4000" b="1" dirty="0" smtClean="0"/>
            </a:br>
            <a:r>
              <a:rPr lang="ru-RU" sz="4000" b="1" dirty="0" smtClean="0"/>
              <a:t>Все предрассудки </a:t>
            </a:r>
            <a:r>
              <a:rPr lang="ru-RU" sz="4000" b="1" dirty="0" err="1" smtClean="0"/>
              <a:t>истребя</a:t>
            </a:r>
            <a:r>
              <a:rPr lang="ru-RU" sz="4000" b="1" dirty="0" smtClean="0"/>
              <a:t>,</a:t>
            </a:r>
          </a:p>
          <a:p>
            <a:r>
              <a:rPr lang="ru-RU" sz="4000" b="1" dirty="0" smtClean="0"/>
              <a:t>…..</a:t>
            </a:r>
          </a:p>
          <a:p>
            <a:r>
              <a:rPr lang="ru-RU" sz="4000" b="1" dirty="0" smtClean="0"/>
              <a:t>…..</a:t>
            </a:r>
            <a:endParaRPr lang="ru-RU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98268" y="2852936"/>
            <a:ext cx="7008574" cy="3298825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«Сделать серьезное занятие для ребенка занимательным — вот задача первоначального обучения»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                     К.Д.Ушинский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4052" y="1484784"/>
            <a:ext cx="6092825" cy="2889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Мы почитаем всех нулями,</a:t>
            </a:r>
            <a:br>
              <a:rPr lang="ru-RU" sz="4400" b="1" dirty="0" smtClean="0"/>
            </a:br>
            <a:r>
              <a:rPr lang="ru-RU" sz="4400" b="1" dirty="0" smtClean="0"/>
              <a:t>А единицами — себя.</a:t>
            </a:r>
            <a:endParaRPr lang="ru-RU" sz="44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879" y="1988840"/>
            <a:ext cx="58512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«Перевертыши»</a:t>
            </a:r>
          </a:p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12" descr="word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36" y="3356992"/>
            <a:ext cx="2270018" cy="188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57932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5980" y="1916832"/>
            <a:ext cx="8591028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Стою у распахнутого настежь окна залитой светом сухой комнаты.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61954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1964" y="2276872"/>
            <a:ext cx="8208912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Твоя тётя заурядных подлых беззаконий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7525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7908" y="2276872"/>
            <a:ext cx="7994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Ты нам читаешь, зачем так мало?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01924" y="1412776"/>
            <a:ext cx="913474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Всё моё!» - сказало злато,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Всё моё!» - сказал булат,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Всё куплю!» - сказало злато,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Всё возьму!» - сказал булат.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6060" y="2420888"/>
            <a:ext cx="66321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«Школа – это…»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485900" y="819379"/>
            <a:ext cx="53211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школа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единение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душ,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если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восхищаешься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ребенком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2" y="188640"/>
            <a:ext cx="11534771" cy="648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a55dc071ae62260b05e92660022a8bb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56" y="116632"/>
            <a:ext cx="7848872" cy="648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A7D628B-8ED4-4B45-81AD-6206A5F3F0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49" b="9572"/>
          <a:stretch/>
        </p:blipFill>
        <p:spPr>
          <a:xfrm>
            <a:off x="693812" y="0"/>
            <a:ext cx="10801200" cy="6741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06" t="11111" b="4445"/>
          <a:stretch/>
        </p:blipFill>
        <p:spPr>
          <a:xfrm>
            <a:off x="333772" y="332656"/>
            <a:ext cx="11481486" cy="59766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593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5980" y="404664"/>
            <a:ext cx="7579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Грамотность чтения 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349996" y="1412776"/>
            <a:ext cx="360040" cy="72008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8902724" y="1412776"/>
            <a:ext cx="360040" cy="72008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518348" y="1196752"/>
            <a:ext cx="576064" cy="2664296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1341" y="2132856"/>
            <a:ext cx="2257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найти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99412" y="3776266"/>
            <a:ext cx="6413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сформулировать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717352" y="2090465"/>
            <a:ext cx="4730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представить</a:t>
            </a:r>
          </a:p>
        </p:txBody>
      </p:sp>
    </p:spTree>
    <p:extLst>
      <p:ext uri="{BB962C8B-B14F-4D97-AF65-F5344CB8AC3E}">
        <p14:creationId xmlns="" xmlns:p14="http://schemas.microsoft.com/office/powerpoint/2010/main" val="1901422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14292" y="980728"/>
            <a:ext cx="7008574" cy="1597744"/>
          </a:xfrm>
        </p:spPr>
        <p:txBody>
          <a:bodyPr rtlCol="0">
            <a:noAutofit/>
          </a:bodyPr>
          <a:lstStyle/>
          <a:p>
            <a:pPr algn="ctr" rtl="0"/>
            <a:endParaRPr lang="ru-RU" sz="4000" b="1" dirty="0" smtClean="0">
              <a:solidFill>
                <a:schemeClr val="tx1"/>
              </a:solidFill>
            </a:endParaRPr>
          </a:p>
          <a:p>
            <a:pPr algn="ctr" rtl="0"/>
            <a:r>
              <a:rPr lang="ru-RU" sz="4000" b="1" dirty="0" smtClean="0">
                <a:solidFill>
                  <a:schemeClr val="tx1"/>
                </a:solidFill>
              </a:rPr>
              <a:t>«Приемы работы с лирическим текстом как одна из форм развития читательской грамотности»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«Поэзия та же добыча радия.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грамм добыча, в годы труды.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Изводишь единого слова ради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Тысячи тонн словесной руды»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scale_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6340" y="116632"/>
            <a:ext cx="5040560" cy="65527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В. Маяковский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езентация &quot;День открытых дверей в классе&quot;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5976420_TF03460507.potx" id="{8CAEB682-77FC-48E6-8096-ACAA76022EB9}" vid="{16ED71BE-33C8-4C00-95DF-D4E9B708036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233</Words>
  <Application>Microsoft Office PowerPoint</Application>
  <PresentationFormat>Произвольный</PresentationFormat>
  <Paragraphs>49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Презентация "День открытых дверей в классе"</vt:lpstr>
      <vt:lpstr>Мастер – класс учителя русского языка и литературы ГБОУ ЦО «Интеллект» Хаджиевой М.А.</vt:lpstr>
      <vt:lpstr>«Сделать серьезное занятие для ребенка занимательным — вот задача первоначального обучения»                      К.Д.Ушинский </vt:lpstr>
      <vt:lpstr>Слайд 3</vt:lpstr>
      <vt:lpstr>Слайд 4</vt:lpstr>
      <vt:lpstr>Слайд 5</vt:lpstr>
      <vt:lpstr>Слайд 6</vt:lpstr>
      <vt:lpstr>Слайд 7</vt:lpstr>
      <vt:lpstr> </vt:lpstr>
      <vt:lpstr>«Поэзия та же добыча радия. В грамм добыча, в годы труды. Изводишь единого слова ради Тысячи тонн словесной руды»   </vt:lpstr>
      <vt:lpstr>Все начинается с любви!</vt:lpstr>
      <vt:lpstr>«Зеркало времени» </vt:lpstr>
      <vt:lpstr>«Ассоциативный куст»</vt:lpstr>
      <vt:lpstr>ЛИРИКИ</vt:lpstr>
      <vt:lpstr>ФИЗИКИ</vt:lpstr>
      <vt:lpstr>НИГИЛИСТЫ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на уроках русского языка.</dc:title>
  <dc:creator>Эльдорадо</dc:creator>
  <cp:lastModifiedBy>ХАДЖИ</cp:lastModifiedBy>
  <cp:revision>64</cp:revision>
  <dcterms:created xsi:type="dcterms:W3CDTF">2019-03-23T09:49:37Z</dcterms:created>
  <dcterms:modified xsi:type="dcterms:W3CDTF">2021-02-26T20:40:30Z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