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notesMasterIdLst>
    <p:notesMasterId r:id="rId23"/>
  </p:notesMasterIdLst>
  <p:handoutMasterIdLst>
    <p:handoutMasterId r:id="rId24"/>
  </p:handoutMasterIdLst>
  <p:sldIdLst>
    <p:sldId id="345" r:id="rId2"/>
    <p:sldId id="350" r:id="rId3"/>
    <p:sldId id="351" r:id="rId4"/>
    <p:sldId id="344" r:id="rId5"/>
    <p:sldId id="346" r:id="rId6"/>
    <p:sldId id="347" r:id="rId7"/>
    <p:sldId id="340" r:id="rId8"/>
    <p:sldId id="332" r:id="rId9"/>
    <p:sldId id="329" r:id="rId10"/>
    <p:sldId id="330" r:id="rId11"/>
    <p:sldId id="331" r:id="rId12"/>
    <p:sldId id="323" r:id="rId13"/>
    <p:sldId id="334" r:id="rId14"/>
    <p:sldId id="326" r:id="rId15"/>
    <p:sldId id="336" r:id="rId16"/>
    <p:sldId id="335" r:id="rId17"/>
    <p:sldId id="337" r:id="rId18"/>
    <p:sldId id="324" r:id="rId19"/>
    <p:sldId id="341" r:id="rId20"/>
    <p:sldId id="348" r:id="rId21"/>
    <p:sldId id="349" r:id="rId2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34A9D-F786-4A56-9A96-592A185E3D3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0BF2E-AE16-42C3-A7DF-24D17CF2A3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23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70F01-E803-4221-A5D3-B6AF58DE64B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EE4E6-A964-497B-A8D5-D5D40F9760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16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AB6D8-A8EA-4B32-A6C8-07D841E2325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44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AB6D8-A8EA-4B32-A6C8-07D841E2325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44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AB6D8-A8EA-4B32-A6C8-07D841E2325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44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AB6D8-A8EA-4B32-A6C8-07D841E2325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44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273629"/>
            <a:ext cx="2056320" cy="58542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29"/>
            <a:ext cx="6030720" cy="58542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0" y="1604329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0" y="273629"/>
            <a:ext cx="8225280" cy="11420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0" y="1604329"/>
            <a:ext cx="8225280" cy="45235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47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1" y="6247376"/>
            <a:ext cx="289584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815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541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6268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0324" y="1714488"/>
            <a:ext cx="3442082" cy="4099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5724128" y="476672"/>
            <a:ext cx="28921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Держи ручку </a:t>
            </a:r>
            <a:endParaRPr lang="ru-RU" sz="28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правильно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857364"/>
            <a:ext cx="5291779" cy="259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548680"/>
            <a:ext cx="4680520" cy="6480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Проверь посадку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6093296"/>
            <a:ext cx="411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Раджабалиева</a:t>
            </a:r>
            <a:r>
              <a:rPr lang="ru-RU" dirty="0" smtClean="0"/>
              <a:t> </a:t>
            </a:r>
            <a:r>
              <a:rPr lang="ru-RU" smtClean="0"/>
              <a:t>Эльнара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14314" y="3857628"/>
            <a:ext cx="8786842" cy="714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01"/>
          <p:cNvGrpSpPr/>
          <p:nvPr/>
        </p:nvGrpSpPr>
        <p:grpSpPr>
          <a:xfrm>
            <a:off x="428596" y="2571744"/>
            <a:ext cx="2357454" cy="1071570"/>
            <a:chOff x="428596" y="2428868"/>
            <a:chExt cx="2286016" cy="1214446"/>
          </a:xfrm>
        </p:grpSpPr>
        <p:grpSp>
          <p:nvGrpSpPr>
            <p:cNvPr id="3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93" name="Прямоугольник 92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Овал 93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Овал 94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96" name="Прямая соединительная линия 95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/>
          <p:cNvSpPr txBox="1"/>
          <p:nvPr/>
        </p:nvSpPr>
        <p:spPr>
          <a:xfrm>
            <a:off x="251520" y="54868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Петя собрал игрушечный поезд из вагонов. Помоги ему ответить на вопросы: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67544" y="1484784"/>
            <a:ext cx="391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стало?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Группа 95"/>
          <p:cNvGrpSpPr/>
          <p:nvPr/>
        </p:nvGrpSpPr>
        <p:grpSpPr>
          <a:xfrm>
            <a:off x="2786050" y="2834383"/>
            <a:ext cx="736704" cy="642942"/>
            <a:chOff x="1928794" y="2143116"/>
            <a:chExt cx="1571636" cy="1214446"/>
          </a:xfrm>
        </p:grpSpPr>
        <p:sp>
          <p:nvSpPr>
            <p:cNvPr id="119" name="Прямоугольник 118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801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6251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1763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909" y="558924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247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3769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455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905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6109" y="5589240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15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111E-6 L -0.08177 -0.42685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-2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14314" y="3857628"/>
            <a:ext cx="8786842" cy="714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01"/>
          <p:cNvGrpSpPr/>
          <p:nvPr/>
        </p:nvGrpSpPr>
        <p:grpSpPr>
          <a:xfrm>
            <a:off x="428596" y="2643182"/>
            <a:ext cx="2357454" cy="1071570"/>
            <a:chOff x="428596" y="2428868"/>
            <a:chExt cx="2286016" cy="1214446"/>
          </a:xfrm>
        </p:grpSpPr>
        <p:grpSp>
          <p:nvGrpSpPr>
            <p:cNvPr id="3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93" name="Прямоугольник 92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Овал 93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Овал 94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96" name="Прямая соединительная линия 95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/>
          <p:cNvSpPr txBox="1"/>
          <p:nvPr/>
        </p:nvSpPr>
        <p:spPr>
          <a:xfrm>
            <a:off x="214282" y="653787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Петя собрал игрушечный поезд из вагонов. Помоги ему ответить на вопросы: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89954" y="1588419"/>
            <a:ext cx="400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вагонов было?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505892" y="1588419"/>
            <a:ext cx="391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стало?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Группа 105"/>
          <p:cNvGrpSpPr/>
          <p:nvPr/>
        </p:nvGrpSpPr>
        <p:grpSpPr>
          <a:xfrm>
            <a:off x="4286248" y="2643182"/>
            <a:ext cx="2143140" cy="1071570"/>
            <a:chOff x="428596" y="2428868"/>
            <a:chExt cx="2286016" cy="1214446"/>
          </a:xfrm>
        </p:grpSpPr>
        <p:grpSp>
          <p:nvGrpSpPr>
            <p:cNvPr id="6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111" name="Прямоугольник 110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Овал 111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Овал 112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08" name="Прямая соединительная линия 107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95"/>
          <p:cNvGrpSpPr/>
          <p:nvPr/>
        </p:nvGrpSpPr>
        <p:grpSpPr>
          <a:xfrm>
            <a:off x="6429388" y="2928934"/>
            <a:ext cx="736704" cy="642942"/>
            <a:chOff x="1928794" y="2143116"/>
            <a:chExt cx="1571636" cy="1214446"/>
          </a:xfrm>
        </p:grpSpPr>
        <p:sp>
          <p:nvSpPr>
            <p:cNvPr id="119" name="Прямоугольник 118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643182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7796" y="263842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6251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1763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909" y="558924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247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3769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8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455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905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6109" y="5589240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438238" y="4070717"/>
            <a:ext cx="4000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Что изменилось?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38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05273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36712"/>
            <a:ext cx="803421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267744" y="332656"/>
            <a:ext cx="4680520" cy="6480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ru-RU" sz="2800" b="1" kern="0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Работа по учебнику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162247" y="928669"/>
            <a:ext cx="8186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 число фигур на рисунке Кати, Пети и Вовы.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95536" y="1939341"/>
            <a:ext cx="432048" cy="392771"/>
          </a:xfrm>
          <a:prstGeom prst="ellipse">
            <a:avLst/>
          </a:prstGeom>
          <a:solidFill>
            <a:srgbClr val="FF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1115616" y="2748197"/>
            <a:ext cx="432048" cy="392771"/>
          </a:xfrm>
          <a:prstGeom prst="ellipse">
            <a:avLst/>
          </a:prstGeom>
          <a:solidFill>
            <a:srgbClr val="0070C0"/>
          </a:solidFill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412304" y="2748197"/>
            <a:ext cx="432048" cy="392771"/>
          </a:xfrm>
          <a:prstGeom prst="ellipse">
            <a:avLst/>
          </a:prstGeom>
          <a:solidFill>
            <a:srgbClr val="0070C0"/>
          </a:solidFill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12304" y="2420888"/>
            <a:ext cx="146480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412304" y="3356992"/>
            <a:ext cx="14954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Равнобедренный треугольник 21"/>
          <p:cNvSpPr/>
          <p:nvPr/>
        </p:nvSpPr>
        <p:spPr>
          <a:xfrm>
            <a:off x="3635896" y="1939341"/>
            <a:ext cx="360040" cy="392771"/>
          </a:xfrm>
          <a:prstGeom prst="triangle">
            <a:avLst/>
          </a:prstGeom>
          <a:solidFill>
            <a:srgbClr val="FF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Равнобедренный треугольник 81"/>
          <p:cNvSpPr/>
          <p:nvPr/>
        </p:nvSpPr>
        <p:spPr>
          <a:xfrm>
            <a:off x="4151784" y="1939341"/>
            <a:ext cx="360040" cy="392771"/>
          </a:xfrm>
          <a:prstGeom prst="triangle">
            <a:avLst/>
          </a:prstGeom>
          <a:solidFill>
            <a:srgbClr val="FF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Равнобедренный треугольник 82"/>
          <p:cNvSpPr/>
          <p:nvPr/>
        </p:nvSpPr>
        <p:spPr>
          <a:xfrm>
            <a:off x="3880030" y="2615184"/>
            <a:ext cx="543508" cy="592918"/>
          </a:xfrm>
          <a:prstGeom prst="triangle">
            <a:avLst/>
          </a:prstGeom>
          <a:solidFill>
            <a:srgbClr val="0070C0"/>
          </a:solidFill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3436640" y="2420888"/>
            <a:ext cx="146480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3436640" y="3356992"/>
            <a:ext cx="14954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Равнобедренный треугольник 90"/>
          <p:cNvSpPr/>
          <p:nvPr/>
        </p:nvSpPr>
        <p:spPr>
          <a:xfrm>
            <a:off x="6588224" y="1916832"/>
            <a:ext cx="360040" cy="392771"/>
          </a:xfrm>
          <a:prstGeom prst="triangle">
            <a:avLst/>
          </a:prstGeom>
          <a:solidFill>
            <a:srgbClr val="FFFF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Равнобедренный треугольник 91"/>
          <p:cNvSpPr/>
          <p:nvPr/>
        </p:nvSpPr>
        <p:spPr>
          <a:xfrm>
            <a:off x="7164288" y="1916832"/>
            <a:ext cx="360040" cy="392771"/>
          </a:xfrm>
          <a:prstGeom prst="triangle">
            <a:avLst/>
          </a:prstGeom>
          <a:solidFill>
            <a:srgbClr val="FFFF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3" name="Прямая соединительная линия 92"/>
          <p:cNvCxnSpPr/>
          <p:nvPr/>
        </p:nvCxnSpPr>
        <p:spPr>
          <a:xfrm>
            <a:off x="6316960" y="3334483"/>
            <a:ext cx="14954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6516216" y="2655316"/>
            <a:ext cx="578532" cy="578532"/>
          </a:xfrm>
          <a:prstGeom prst="ellipse">
            <a:avLst/>
          </a:prstGeom>
          <a:solidFill>
            <a:srgbClr val="FF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7164288" y="2634444"/>
            <a:ext cx="578532" cy="578532"/>
          </a:xfrm>
          <a:prstGeom prst="ellipse">
            <a:avLst/>
          </a:prstGeom>
          <a:solidFill>
            <a:srgbClr val="FF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>
            <a:off x="6300192" y="2420888"/>
            <a:ext cx="146480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75475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476045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93642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11809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029976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648143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266310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884476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901448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050642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625239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199836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774433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349029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5948" y="3645024"/>
            <a:ext cx="74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896308" y="3645024"/>
            <a:ext cx="74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76256" y="3645024"/>
            <a:ext cx="74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40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19513 -0.57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7" y="-2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0.33281 -0.45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49" y="-2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33333E-6 L -0.05695 -0.565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7" y="-2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3.33333E-6 L 0.45052 -0.429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17" y="-2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21893 -0.5555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-2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15608 -0.4400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-2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1" grpId="0" animBg="1"/>
      <p:bldP spid="102" grpId="0" animBg="1"/>
      <p:bldP spid="109" grpId="0" animBg="1"/>
      <p:bldP spid="110" grpId="0" animBg="1"/>
      <p:bldP spid="1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08720"/>
            <a:ext cx="731631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332656"/>
            <a:ext cx="4680520" cy="6480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ru-RU" sz="2800" b="1" kern="0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Работа по учебнику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683568" y="836712"/>
            <a:ext cx="7593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Кате сосчитать воздушные шары.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3568" y="1434148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стало?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58"/>
          <p:cNvGrpSpPr/>
          <p:nvPr/>
        </p:nvGrpSpPr>
        <p:grpSpPr>
          <a:xfrm rot="18761226" flipH="1">
            <a:off x="1133815" y="2050348"/>
            <a:ext cx="1066957" cy="2151519"/>
            <a:chOff x="2483768" y="260648"/>
            <a:chExt cx="936104" cy="2561819"/>
          </a:xfrm>
        </p:grpSpPr>
        <p:grpSp>
          <p:nvGrpSpPr>
            <p:cNvPr id="4" name="Группа 59"/>
            <p:cNvGrpSpPr/>
            <p:nvPr/>
          </p:nvGrpSpPr>
          <p:grpSpPr>
            <a:xfrm>
              <a:off x="2483768" y="260648"/>
              <a:ext cx="936104" cy="1887125"/>
              <a:chOff x="2483768" y="548680"/>
              <a:chExt cx="936104" cy="1728192"/>
            </a:xfrm>
            <a:solidFill>
              <a:srgbClr val="FFFF00">
                <a:alpha val="78824"/>
              </a:srgbClr>
            </a:soli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63" name="Овал 62"/>
              <p:cNvSpPr/>
              <p:nvPr/>
            </p:nvSpPr>
            <p:spPr>
              <a:xfrm>
                <a:off x="2483768" y="548680"/>
                <a:ext cx="936104" cy="144016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Равнобедренный треугольник 63"/>
              <p:cNvSpPr/>
              <p:nvPr/>
            </p:nvSpPr>
            <p:spPr>
              <a:xfrm>
                <a:off x="2780744" y="1988840"/>
                <a:ext cx="288032" cy="288032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1" name="Полилиния 60"/>
            <p:cNvSpPr/>
            <p:nvPr/>
          </p:nvSpPr>
          <p:spPr>
            <a:xfrm flipH="1">
              <a:off x="2752881" y="1870468"/>
              <a:ext cx="175245" cy="951999"/>
            </a:xfrm>
            <a:custGeom>
              <a:avLst/>
              <a:gdLst>
                <a:gd name="connsiteX0" fmla="*/ 111278 w 253168"/>
                <a:gd name="connsiteY0" fmla="*/ 0 h 1403788"/>
                <a:gd name="connsiteX1" fmla="*/ 32450 w 253168"/>
                <a:gd name="connsiteY1" fmla="*/ 78828 h 1403788"/>
                <a:gd name="connsiteX2" fmla="*/ 919 w 253168"/>
                <a:gd name="connsiteY2" fmla="*/ 126124 h 1403788"/>
                <a:gd name="connsiteX3" fmla="*/ 16685 w 253168"/>
                <a:gd name="connsiteY3" fmla="*/ 331076 h 1403788"/>
                <a:gd name="connsiteX4" fmla="*/ 63981 w 253168"/>
                <a:gd name="connsiteY4" fmla="*/ 425669 h 1403788"/>
                <a:gd name="connsiteX5" fmla="*/ 79747 w 253168"/>
                <a:gd name="connsiteY5" fmla="*/ 472966 h 1403788"/>
                <a:gd name="connsiteX6" fmla="*/ 111278 w 253168"/>
                <a:gd name="connsiteY6" fmla="*/ 520262 h 1403788"/>
                <a:gd name="connsiteX7" fmla="*/ 142809 w 253168"/>
                <a:gd name="connsiteY7" fmla="*/ 614855 h 1403788"/>
                <a:gd name="connsiteX8" fmla="*/ 158575 w 253168"/>
                <a:gd name="connsiteY8" fmla="*/ 662152 h 1403788"/>
                <a:gd name="connsiteX9" fmla="*/ 174340 w 253168"/>
                <a:gd name="connsiteY9" fmla="*/ 709449 h 1403788"/>
                <a:gd name="connsiteX10" fmla="*/ 205871 w 253168"/>
                <a:gd name="connsiteY10" fmla="*/ 756745 h 1403788"/>
                <a:gd name="connsiteX11" fmla="*/ 237402 w 253168"/>
                <a:gd name="connsiteY11" fmla="*/ 898635 h 1403788"/>
                <a:gd name="connsiteX12" fmla="*/ 253168 w 253168"/>
                <a:gd name="connsiteY12" fmla="*/ 945931 h 1403788"/>
                <a:gd name="connsiteX13" fmla="*/ 174340 w 253168"/>
                <a:gd name="connsiteY13" fmla="*/ 1308538 h 1403788"/>
                <a:gd name="connsiteX14" fmla="*/ 95513 w 253168"/>
                <a:gd name="connsiteY14" fmla="*/ 1371600 h 1403788"/>
                <a:gd name="connsiteX15" fmla="*/ 48216 w 253168"/>
                <a:gd name="connsiteY15" fmla="*/ 1387366 h 14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3168" h="1403788">
                  <a:moveTo>
                    <a:pt x="111278" y="0"/>
                  </a:moveTo>
                  <a:cubicBezTo>
                    <a:pt x="85002" y="26276"/>
                    <a:pt x="56920" y="50862"/>
                    <a:pt x="32450" y="78828"/>
                  </a:cubicBezTo>
                  <a:cubicBezTo>
                    <a:pt x="19973" y="93088"/>
                    <a:pt x="2101" y="107213"/>
                    <a:pt x="919" y="126124"/>
                  </a:cubicBezTo>
                  <a:cubicBezTo>
                    <a:pt x="-3355" y="194510"/>
                    <a:pt x="8186" y="263086"/>
                    <a:pt x="16685" y="331076"/>
                  </a:cubicBezTo>
                  <a:cubicBezTo>
                    <a:pt x="23290" y="383915"/>
                    <a:pt x="40507" y="378722"/>
                    <a:pt x="63981" y="425669"/>
                  </a:cubicBezTo>
                  <a:cubicBezTo>
                    <a:pt x="71413" y="440533"/>
                    <a:pt x="72315" y="458102"/>
                    <a:pt x="79747" y="472966"/>
                  </a:cubicBezTo>
                  <a:cubicBezTo>
                    <a:pt x="88221" y="489913"/>
                    <a:pt x="103583" y="502947"/>
                    <a:pt x="111278" y="520262"/>
                  </a:cubicBezTo>
                  <a:cubicBezTo>
                    <a:pt x="124777" y="550634"/>
                    <a:pt x="132299" y="583324"/>
                    <a:pt x="142809" y="614855"/>
                  </a:cubicBezTo>
                  <a:lnTo>
                    <a:pt x="158575" y="662152"/>
                  </a:lnTo>
                  <a:cubicBezTo>
                    <a:pt x="163830" y="677918"/>
                    <a:pt x="165122" y="695622"/>
                    <a:pt x="174340" y="709449"/>
                  </a:cubicBezTo>
                  <a:lnTo>
                    <a:pt x="205871" y="756745"/>
                  </a:lnTo>
                  <a:cubicBezTo>
                    <a:pt x="216705" y="810915"/>
                    <a:pt x="222562" y="846696"/>
                    <a:pt x="237402" y="898635"/>
                  </a:cubicBezTo>
                  <a:cubicBezTo>
                    <a:pt x="241967" y="914614"/>
                    <a:pt x="247913" y="930166"/>
                    <a:pt x="253168" y="945931"/>
                  </a:cubicBezTo>
                  <a:cubicBezTo>
                    <a:pt x="235177" y="1251777"/>
                    <a:pt x="287044" y="1139482"/>
                    <a:pt x="174340" y="1308538"/>
                  </a:cubicBezTo>
                  <a:cubicBezTo>
                    <a:pt x="133591" y="1369662"/>
                    <a:pt x="160785" y="1349843"/>
                    <a:pt x="95513" y="1371600"/>
                  </a:cubicBezTo>
                  <a:cubicBezTo>
                    <a:pt x="58726" y="1408386"/>
                    <a:pt x="74492" y="1413642"/>
                    <a:pt x="48216" y="138736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Блок-схема: сохраненные данные 61"/>
            <p:cNvSpPr/>
            <p:nvPr/>
          </p:nvSpPr>
          <p:spPr>
            <a:xfrm rot="16353584">
              <a:off x="2732554" y="521808"/>
              <a:ext cx="182992" cy="247612"/>
            </a:xfrm>
            <a:prstGeom prst="flowChartOnlineStorag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64"/>
          <p:cNvGrpSpPr/>
          <p:nvPr/>
        </p:nvGrpSpPr>
        <p:grpSpPr>
          <a:xfrm rot="18914267" flipH="1">
            <a:off x="2577911" y="2313263"/>
            <a:ext cx="728209" cy="1757026"/>
            <a:chOff x="355304" y="3615749"/>
            <a:chExt cx="1207428" cy="2913289"/>
          </a:xfrm>
        </p:grpSpPr>
        <p:grpSp>
          <p:nvGrpSpPr>
            <p:cNvPr id="10" name="Группа 65"/>
            <p:cNvGrpSpPr/>
            <p:nvPr/>
          </p:nvGrpSpPr>
          <p:grpSpPr>
            <a:xfrm>
              <a:off x="355304" y="3615749"/>
              <a:ext cx="1207428" cy="1768407"/>
              <a:chOff x="355304" y="3615749"/>
              <a:chExt cx="1207428" cy="1768407"/>
            </a:xfrm>
            <a:solidFill>
              <a:srgbClr val="FF0000">
                <a:alpha val="80000"/>
              </a:srgbClr>
            </a:solidFill>
          </p:grpSpPr>
          <p:sp>
            <p:nvSpPr>
              <p:cNvPr id="70" name="Равнобедренный треугольник 69"/>
              <p:cNvSpPr/>
              <p:nvPr/>
            </p:nvSpPr>
            <p:spPr>
              <a:xfrm>
                <a:off x="806546" y="5024116"/>
                <a:ext cx="383083" cy="360040"/>
              </a:xfrm>
              <a:prstGeom prst="triangle">
                <a:avLst/>
              </a:prstGeom>
              <a:grpFill/>
              <a:ln w="317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Овал 70"/>
              <p:cNvSpPr/>
              <p:nvPr/>
            </p:nvSpPr>
            <p:spPr>
              <a:xfrm>
                <a:off x="355304" y="3615749"/>
                <a:ext cx="1207428" cy="1516773"/>
              </a:xfrm>
              <a:prstGeom prst="ellipse">
                <a:avLst/>
              </a:prstGeom>
              <a:grpFill/>
              <a:ln w="317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7" name="Полилиния 66"/>
            <p:cNvSpPr/>
            <p:nvPr/>
          </p:nvSpPr>
          <p:spPr>
            <a:xfrm>
              <a:off x="929589" y="5125250"/>
              <a:ext cx="192408" cy="1403788"/>
            </a:xfrm>
            <a:custGeom>
              <a:avLst/>
              <a:gdLst>
                <a:gd name="connsiteX0" fmla="*/ 111278 w 253168"/>
                <a:gd name="connsiteY0" fmla="*/ 0 h 1403788"/>
                <a:gd name="connsiteX1" fmla="*/ 32450 w 253168"/>
                <a:gd name="connsiteY1" fmla="*/ 78828 h 1403788"/>
                <a:gd name="connsiteX2" fmla="*/ 919 w 253168"/>
                <a:gd name="connsiteY2" fmla="*/ 126124 h 1403788"/>
                <a:gd name="connsiteX3" fmla="*/ 16685 w 253168"/>
                <a:gd name="connsiteY3" fmla="*/ 331076 h 1403788"/>
                <a:gd name="connsiteX4" fmla="*/ 63981 w 253168"/>
                <a:gd name="connsiteY4" fmla="*/ 425669 h 1403788"/>
                <a:gd name="connsiteX5" fmla="*/ 79747 w 253168"/>
                <a:gd name="connsiteY5" fmla="*/ 472966 h 1403788"/>
                <a:gd name="connsiteX6" fmla="*/ 111278 w 253168"/>
                <a:gd name="connsiteY6" fmla="*/ 520262 h 1403788"/>
                <a:gd name="connsiteX7" fmla="*/ 142809 w 253168"/>
                <a:gd name="connsiteY7" fmla="*/ 614855 h 1403788"/>
                <a:gd name="connsiteX8" fmla="*/ 158575 w 253168"/>
                <a:gd name="connsiteY8" fmla="*/ 662152 h 1403788"/>
                <a:gd name="connsiteX9" fmla="*/ 174340 w 253168"/>
                <a:gd name="connsiteY9" fmla="*/ 709449 h 1403788"/>
                <a:gd name="connsiteX10" fmla="*/ 205871 w 253168"/>
                <a:gd name="connsiteY10" fmla="*/ 756745 h 1403788"/>
                <a:gd name="connsiteX11" fmla="*/ 237402 w 253168"/>
                <a:gd name="connsiteY11" fmla="*/ 898635 h 1403788"/>
                <a:gd name="connsiteX12" fmla="*/ 253168 w 253168"/>
                <a:gd name="connsiteY12" fmla="*/ 945931 h 1403788"/>
                <a:gd name="connsiteX13" fmla="*/ 174340 w 253168"/>
                <a:gd name="connsiteY13" fmla="*/ 1308538 h 1403788"/>
                <a:gd name="connsiteX14" fmla="*/ 95513 w 253168"/>
                <a:gd name="connsiteY14" fmla="*/ 1371600 h 1403788"/>
                <a:gd name="connsiteX15" fmla="*/ 48216 w 253168"/>
                <a:gd name="connsiteY15" fmla="*/ 1387366 h 14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3168" h="1403788">
                  <a:moveTo>
                    <a:pt x="111278" y="0"/>
                  </a:moveTo>
                  <a:cubicBezTo>
                    <a:pt x="85002" y="26276"/>
                    <a:pt x="56920" y="50862"/>
                    <a:pt x="32450" y="78828"/>
                  </a:cubicBezTo>
                  <a:cubicBezTo>
                    <a:pt x="19973" y="93088"/>
                    <a:pt x="2101" y="107213"/>
                    <a:pt x="919" y="126124"/>
                  </a:cubicBezTo>
                  <a:cubicBezTo>
                    <a:pt x="-3355" y="194510"/>
                    <a:pt x="8186" y="263086"/>
                    <a:pt x="16685" y="331076"/>
                  </a:cubicBezTo>
                  <a:cubicBezTo>
                    <a:pt x="23290" y="383915"/>
                    <a:pt x="40507" y="378722"/>
                    <a:pt x="63981" y="425669"/>
                  </a:cubicBezTo>
                  <a:cubicBezTo>
                    <a:pt x="71413" y="440533"/>
                    <a:pt x="72315" y="458102"/>
                    <a:pt x="79747" y="472966"/>
                  </a:cubicBezTo>
                  <a:cubicBezTo>
                    <a:pt x="88221" y="489913"/>
                    <a:pt x="103583" y="502947"/>
                    <a:pt x="111278" y="520262"/>
                  </a:cubicBezTo>
                  <a:cubicBezTo>
                    <a:pt x="124777" y="550634"/>
                    <a:pt x="132299" y="583324"/>
                    <a:pt x="142809" y="614855"/>
                  </a:cubicBezTo>
                  <a:lnTo>
                    <a:pt x="158575" y="662152"/>
                  </a:lnTo>
                  <a:cubicBezTo>
                    <a:pt x="163830" y="677918"/>
                    <a:pt x="165122" y="695622"/>
                    <a:pt x="174340" y="709449"/>
                  </a:cubicBezTo>
                  <a:lnTo>
                    <a:pt x="205871" y="756745"/>
                  </a:lnTo>
                  <a:cubicBezTo>
                    <a:pt x="216705" y="810915"/>
                    <a:pt x="222562" y="846696"/>
                    <a:pt x="237402" y="898635"/>
                  </a:cubicBezTo>
                  <a:cubicBezTo>
                    <a:pt x="241967" y="914614"/>
                    <a:pt x="247913" y="930166"/>
                    <a:pt x="253168" y="945931"/>
                  </a:cubicBezTo>
                  <a:cubicBezTo>
                    <a:pt x="235177" y="1251777"/>
                    <a:pt x="287044" y="1139482"/>
                    <a:pt x="174340" y="1308538"/>
                  </a:cubicBezTo>
                  <a:cubicBezTo>
                    <a:pt x="133591" y="1369662"/>
                    <a:pt x="160785" y="1349843"/>
                    <a:pt x="95513" y="1371600"/>
                  </a:cubicBezTo>
                  <a:cubicBezTo>
                    <a:pt x="58726" y="1408386"/>
                    <a:pt x="74492" y="1413642"/>
                    <a:pt x="48216" y="1387366"/>
                  </a:cubicBezTo>
                </a:path>
              </a:pathLst>
            </a:custGeom>
            <a:noFill/>
            <a:ln w="28575">
              <a:solidFill>
                <a:srgbClr val="ED1FD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Блок-схема: сохраненные данные 67"/>
            <p:cNvSpPr/>
            <p:nvPr/>
          </p:nvSpPr>
          <p:spPr>
            <a:xfrm rot="15995710">
              <a:off x="674005" y="3725692"/>
              <a:ext cx="206197" cy="236413"/>
            </a:xfrm>
            <a:prstGeom prst="flowChartOnlineStorage">
              <a:avLst/>
            </a:prstGeom>
            <a:solidFill>
              <a:schemeClr val="bg1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Равнобедренный треугольник 4"/>
          <p:cNvSpPr/>
          <p:nvPr/>
        </p:nvSpPr>
        <p:spPr>
          <a:xfrm>
            <a:off x="2285434" y="2222024"/>
            <a:ext cx="148865" cy="106793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ирог 5"/>
          <p:cNvSpPr/>
          <p:nvPr/>
        </p:nvSpPr>
        <p:spPr>
          <a:xfrm>
            <a:off x="2075326" y="2844474"/>
            <a:ext cx="420217" cy="434746"/>
          </a:xfrm>
          <a:prstGeom prst="pie">
            <a:avLst>
              <a:gd name="adj1" fmla="val 13535501"/>
              <a:gd name="adj2" fmla="val 16200000"/>
            </a:avLst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2434299" y="2668743"/>
            <a:ext cx="214126" cy="107836"/>
          </a:xfrm>
          <a:prstGeom prst="hex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8"/>
          <p:cNvGrpSpPr/>
          <p:nvPr/>
        </p:nvGrpSpPr>
        <p:grpSpPr>
          <a:xfrm>
            <a:off x="2132913" y="2215235"/>
            <a:ext cx="1149193" cy="1163711"/>
            <a:chOff x="7465674" y="3819848"/>
            <a:chExt cx="1149193" cy="1163711"/>
          </a:xfrm>
        </p:grpSpPr>
        <p:sp>
          <p:nvSpPr>
            <p:cNvPr id="8" name="Пятно 2 7"/>
            <p:cNvSpPr/>
            <p:nvPr/>
          </p:nvSpPr>
          <p:spPr>
            <a:xfrm>
              <a:off x="7465674" y="3819848"/>
              <a:ext cx="1149193" cy="1163711"/>
            </a:xfrm>
            <a:prstGeom prst="irregularSeal2">
              <a:avLst/>
            </a:prstGeom>
            <a:solidFill>
              <a:srgbClr val="FF0000"/>
            </a:solidFill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32-конечная звезда 2"/>
            <p:cNvSpPr/>
            <p:nvPr/>
          </p:nvSpPr>
          <p:spPr>
            <a:xfrm>
              <a:off x="7559383" y="3961004"/>
              <a:ext cx="881398" cy="881398"/>
            </a:xfrm>
            <a:prstGeom prst="star32">
              <a:avLst>
                <a:gd name="adj" fmla="val 10062"/>
              </a:avLst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5" name="Равнобедренный треугольник 74"/>
          <p:cNvSpPr/>
          <p:nvPr/>
        </p:nvSpPr>
        <p:spPr>
          <a:xfrm>
            <a:off x="3082522" y="2740774"/>
            <a:ext cx="172484" cy="213586"/>
          </a:xfrm>
          <a:prstGeom prst="triangle">
            <a:avLst/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ирог 75"/>
          <p:cNvSpPr/>
          <p:nvPr/>
        </p:nvSpPr>
        <p:spPr>
          <a:xfrm>
            <a:off x="2372060" y="3039256"/>
            <a:ext cx="420217" cy="434746"/>
          </a:xfrm>
          <a:prstGeom prst="pie">
            <a:avLst>
              <a:gd name="adj1" fmla="val 13535501"/>
              <a:gd name="adj2" fmla="val 16200000"/>
            </a:avLst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9" name="Равнобедренный треугольник 78"/>
          <p:cNvSpPr/>
          <p:nvPr/>
        </p:nvSpPr>
        <p:spPr>
          <a:xfrm>
            <a:off x="2558645" y="2076614"/>
            <a:ext cx="148865" cy="106793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Равнобедренный треугольник 83"/>
          <p:cNvSpPr/>
          <p:nvPr/>
        </p:nvSpPr>
        <p:spPr>
          <a:xfrm>
            <a:off x="3234922" y="2893174"/>
            <a:ext cx="172484" cy="213586"/>
          </a:xfrm>
          <a:prstGeom prst="triangle">
            <a:avLst/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Равнобедренный треугольник 84"/>
          <p:cNvSpPr/>
          <p:nvPr/>
        </p:nvSpPr>
        <p:spPr>
          <a:xfrm>
            <a:off x="2001251" y="2163375"/>
            <a:ext cx="172484" cy="213586"/>
          </a:xfrm>
          <a:prstGeom prst="triangle">
            <a:avLst/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TextBox 85"/>
          <p:cNvSpPr txBox="1"/>
          <p:nvPr/>
        </p:nvSpPr>
        <p:spPr>
          <a:xfrm>
            <a:off x="755576" y="5445224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671468" y="5434017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69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85185E-6 L 0.36233 -0.4400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8" y="-2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42" grpId="0"/>
      <p:bldP spid="5" grpId="0" animBg="1"/>
      <p:bldP spid="6" grpId="0" animBg="1"/>
      <p:bldP spid="7" grpId="0" animBg="1"/>
      <p:bldP spid="75" grpId="0" animBg="1"/>
      <p:bldP spid="76" grpId="0" animBg="1"/>
      <p:bldP spid="79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755576" y="928669"/>
            <a:ext cx="7593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Кате сосчитать воздушные шары.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5576" y="5445224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671468" y="5434017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3568" y="1434148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шаров было?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68"/>
          <p:cNvGrpSpPr/>
          <p:nvPr/>
        </p:nvGrpSpPr>
        <p:grpSpPr>
          <a:xfrm rot="18761226" flipH="1">
            <a:off x="1130454" y="2025031"/>
            <a:ext cx="1066957" cy="2151519"/>
            <a:chOff x="2483768" y="260648"/>
            <a:chExt cx="936104" cy="2561819"/>
          </a:xfrm>
        </p:grpSpPr>
        <p:grpSp>
          <p:nvGrpSpPr>
            <p:cNvPr id="3" name="Группа 71"/>
            <p:cNvGrpSpPr/>
            <p:nvPr/>
          </p:nvGrpSpPr>
          <p:grpSpPr>
            <a:xfrm>
              <a:off x="2483768" y="260648"/>
              <a:ext cx="936104" cy="1887125"/>
              <a:chOff x="2483768" y="548680"/>
              <a:chExt cx="936104" cy="1728192"/>
            </a:xfrm>
            <a:solidFill>
              <a:srgbClr val="FFFF00">
                <a:alpha val="78824"/>
              </a:srgbClr>
            </a:soli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78" name="Овал 77"/>
              <p:cNvSpPr/>
              <p:nvPr/>
            </p:nvSpPr>
            <p:spPr>
              <a:xfrm>
                <a:off x="2483768" y="548680"/>
                <a:ext cx="936104" cy="144016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Равнобедренный треугольник 79"/>
              <p:cNvSpPr/>
              <p:nvPr/>
            </p:nvSpPr>
            <p:spPr>
              <a:xfrm>
                <a:off x="2780744" y="1988840"/>
                <a:ext cx="288032" cy="288032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3" name="Полилиния 72"/>
            <p:cNvSpPr/>
            <p:nvPr/>
          </p:nvSpPr>
          <p:spPr>
            <a:xfrm flipH="1">
              <a:off x="2752881" y="1870468"/>
              <a:ext cx="175245" cy="951999"/>
            </a:xfrm>
            <a:custGeom>
              <a:avLst/>
              <a:gdLst>
                <a:gd name="connsiteX0" fmla="*/ 111278 w 253168"/>
                <a:gd name="connsiteY0" fmla="*/ 0 h 1403788"/>
                <a:gd name="connsiteX1" fmla="*/ 32450 w 253168"/>
                <a:gd name="connsiteY1" fmla="*/ 78828 h 1403788"/>
                <a:gd name="connsiteX2" fmla="*/ 919 w 253168"/>
                <a:gd name="connsiteY2" fmla="*/ 126124 h 1403788"/>
                <a:gd name="connsiteX3" fmla="*/ 16685 w 253168"/>
                <a:gd name="connsiteY3" fmla="*/ 331076 h 1403788"/>
                <a:gd name="connsiteX4" fmla="*/ 63981 w 253168"/>
                <a:gd name="connsiteY4" fmla="*/ 425669 h 1403788"/>
                <a:gd name="connsiteX5" fmla="*/ 79747 w 253168"/>
                <a:gd name="connsiteY5" fmla="*/ 472966 h 1403788"/>
                <a:gd name="connsiteX6" fmla="*/ 111278 w 253168"/>
                <a:gd name="connsiteY6" fmla="*/ 520262 h 1403788"/>
                <a:gd name="connsiteX7" fmla="*/ 142809 w 253168"/>
                <a:gd name="connsiteY7" fmla="*/ 614855 h 1403788"/>
                <a:gd name="connsiteX8" fmla="*/ 158575 w 253168"/>
                <a:gd name="connsiteY8" fmla="*/ 662152 h 1403788"/>
                <a:gd name="connsiteX9" fmla="*/ 174340 w 253168"/>
                <a:gd name="connsiteY9" fmla="*/ 709449 h 1403788"/>
                <a:gd name="connsiteX10" fmla="*/ 205871 w 253168"/>
                <a:gd name="connsiteY10" fmla="*/ 756745 h 1403788"/>
                <a:gd name="connsiteX11" fmla="*/ 237402 w 253168"/>
                <a:gd name="connsiteY11" fmla="*/ 898635 h 1403788"/>
                <a:gd name="connsiteX12" fmla="*/ 253168 w 253168"/>
                <a:gd name="connsiteY12" fmla="*/ 945931 h 1403788"/>
                <a:gd name="connsiteX13" fmla="*/ 174340 w 253168"/>
                <a:gd name="connsiteY13" fmla="*/ 1308538 h 1403788"/>
                <a:gd name="connsiteX14" fmla="*/ 95513 w 253168"/>
                <a:gd name="connsiteY14" fmla="*/ 1371600 h 1403788"/>
                <a:gd name="connsiteX15" fmla="*/ 48216 w 253168"/>
                <a:gd name="connsiteY15" fmla="*/ 1387366 h 14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3168" h="1403788">
                  <a:moveTo>
                    <a:pt x="111278" y="0"/>
                  </a:moveTo>
                  <a:cubicBezTo>
                    <a:pt x="85002" y="26276"/>
                    <a:pt x="56920" y="50862"/>
                    <a:pt x="32450" y="78828"/>
                  </a:cubicBezTo>
                  <a:cubicBezTo>
                    <a:pt x="19973" y="93088"/>
                    <a:pt x="2101" y="107213"/>
                    <a:pt x="919" y="126124"/>
                  </a:cubicBezTo>
                  <a:cubicBezTo>
                    <a:pt x="-3355" y="194510"/>
                    <a:pt x="8186" y="263086"/>
                    <a:pt x="16685" y="331076"/>
                  </a:cubicBezTo>
                  <a:cubicBezTo>
                    <a:pt x="23290" y="383915"/>
                    <a:pt x="40507" y="378722"/>
                    <a:pt x="63981" y="425669"/>
                  </a:cubicBezTo>
                  <a:cubicBezTo>
                    <a:pt x="71413" y="440533"/>
                    <a:pt x="72315" y="458102"/>
                    <a:pt x="79747" y="472966"/>
                  </a:cubicBezTo>
                  <a:cubicBezTo>
                    <a:pt x="88221" y="489913"/>
                    <a:pt x="103583" y="502947"/>
                    <a:pt x="111278" y="520262"/>
                  </a:cubicBezTo>
                  <a:cubicBezTo>
                    <a:pt x="124777" y="550634"/>
                    <a:pt x="132299" y="583324"/>
                    <a:pt x="142809" y="614855"/>
                  </a:cubicBezTo>
                  <a:lnTo>
                    <a:pt x="158575" y="662152"/>
                  </a:lnTo>
                  <a:cubicBezTo>
                    <a:pt x="163830" y="677918"/>
                    <a:pt x="165122" y="695622"/>
                    <a:pt x="174340" y="709449"/>
                  </a:cubicBezTo>
                  <a:lnTo>
                    <a:pt x="205871" y="756745"/>
                  </a:lnTo>
                  <a:cubicBezTo>
                    <a:pt x="216705" y="810915"/>
                    <a:pt x="222562" y="846696"/>
                    <a:pt x="237402" y="898635"/>
                  </a:cubicBezTo>
                  <a:cubicBezTo>
                    <a:pt x="241967" y="914614"/>
                    <a:pt x="247913" y="930166"/>
                    <a:pt x="253168" y="945931"/>
                  </a:cubicBezTo>
                  <a:cubicBezTo>
                    <a:pt x="235177" y="1251777"/>
                    <a:pt x="287044" y="1139482"/>
                    <a:pt x="174340" y="1308538"/>
                  </a:cubicBezTo>
                  <a:cubicBezTo>
                    <a:pt x="133591" y="1369662"/>
                    <a:pt x="160785" y="1349843"/>
                    <a:pt x="95513" y="1371600"/>
                  </a:cubicBezTo>
                  <a:cubicBezTo>
                    <a:pt x="58726" y="1408386"/>
                    <a:pt x="74492" y="1413642"/>
                    <a:pt x="48216" y="138736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Блок-схема: сохраненные данные 73"/>
            <p:cNvSpPr/>
            <p:nvPr/>
          </p:nvSpPr>
          <p:spPr>
            <a:xfrm rot="16353584">
              <a:off x="2732554" y="521808"/>
              <a:ext cx="182992" cy="247612"/>
            </a:xfrm>
            <a:prstGeom prst="flowChartOnlineStorag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80"/>
          <p:cNvGrpSpPr/>
          <p:nvPr/>
        </p:nvGrpSpPr>
        <p:grpSpPr>
          <a:xfrm rot="18914267" flipH="1">
            <a:off x="2543018" y="2212141"/>
            <a:ext cx="728209" cy="1757026"/>
            <a:chOff x="355304" y="3615749"/>
            <a:chExt cx="1207428" cy="2913289"/>
          </a:xfrm>
        </p:grpSpPr>
        <p:grpSp>
          <p:nvGrpSpPr>
            <p:cNvPr id="5" name="Группа 81"/>
            <p:cNvGrpSpPr/>
            <p:nvPr/>
          </p:nvGrpSpPr>
          <p:grpSpPr>
            <a:xfrm>
              <a:off x="355304" y="3615749"/>
              <a:ext cx="1207428" cy="1768407"/>
              <a:chOff x="355304" y="3615749"/>
              <a:chExt cx="1207428" cy="1768407"/>
            </a:xfrm>
            <a:solidFill>
              <a:srgbClr val="FF0000">
                <a:alpha val="80000"/>
              </a:srgbClr>
            </a:solidFill>
          </p:grpSpPr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806546" y="5024116"/>
                <a:ext cx="383083" cy="360040"/>
              </a:xfrm>
              <a:prstGeom prst="triangle">
                <a:avLst/>
              </a:prstGeom>
              <a:grpFill/>
              <a:ln w="317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Овал 87"/>
              <p:cNvSpPr/>
              <p:nvPr/>
            </p:nvSpPr>
            <p:spPr>
              <a:xfrm>
                <a:off x="355304" y="3615749"/>
                <a:ext cx="1207428" cy="1516773"/>
              </a:xfrm>
              <a:prstGeom prst="ellipse">
                <a:avLst/>
              </a:prstGeom>
              <a:grpFill/>
              <a:ln w="317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3" name="Полилиния 82"/>
            <p:cNvSpPr/>
            <p:nvPr/>
          </p:nvSpPr>
          <p:spPr>
            <a:xfrm>
              <a:off x="929589" y="5125250"/>
              <a:ext cx="192408" cy="1403788"/>
            </a:xfrm>
            <a:custGeom>
              <a:avLst/>
              <a:gdLst>
                <a:gd name="connsiteX0" fmla="*/ 111278 w 253168"/>
                <a:gd name="connsiteY0" fmla="*/ 0 h 1403788"/>
                <a:gd name="connsiteX1" fmla="*/ 32450 w 253168"/>
                <a:gd name="connsiteY1" fmla="*/ 78828 h 1403788"/>
                <a:gd name="connsiteX2" fmla="*/ 919 w 253168"/>
                <a:gd name="connsiteY2" fmla="*/ 126124 h 1403788"/>
                <a:gd name="connsiteX3" fmla="*/ 16685 w 253168"/>
                <a:gd name="connsiteY3" fmla="*/ 331076 h 1403788"/>
                <a:gd name="connsiteX4" fmla="*/ 63981 w 253168"/>
                <a:gd name="connsiteY4" fmla="*/ 425669 h 1403788"/>
                <a:gd name="connsiteX5" fmla="*/ 79747 w 253168"/>
                <a:gd name="connsiteY5" fmla="*/ 472966 h 1403788"/>
                <a:gd name="connsiteX6" fmla="*/ 111278 w 253168"/>
                <a:gd name="connsiteY6" fmla="*/ 520262 h 1403788"/>
                <a:gd name="connsiteX7" fmla="*/ 142809 w 253168"/>
                <a:gd name="connsiteY7" fmla="*/ 614855 h 1403788"/>
                <a:gd name="connsiteX8" fmla="*/ 158575 w 253168"/>
                <a:gd name="connsiteY8" fmla="*/ 662152 h 1403788"/>
                <a:gd name="connsiteX9" fmla="*/ 174340 w 253168"/>
                <a:gd name="connsiteY9" fmla="*/ 709449 h 1403788"/>
                <a:gd name="connsiteX10" fmla="*/ 205871 w 253168"/>
                <a:gd name="connsiteY10" fmla="*/ 756745 h 1403788"/>
                <a:gd name="connsiteX11" fmla="*/ 237402 w 253168"/>
                <a:gd name="connsiteY11" fmla="*/ 898635 h 1403788"/>
                <a:gd name="connsiteX12" fmla="*/ 253168 w 253168"/>
                <a:gd name="connsiteY12" fmla="*/ 945931 h 1403788"/>
                <a:gd name="connsiteX13" fmla="*/ 174340 w 253168"/>
                <a:gd name="connsiteY13" fmla="*/ 1308538 h 1403788"/>
                <a:gd name="connsiteX14" fmla="*/ 95513 w 253168"/>
                <a:gd name="connsiteY14" fmla="*/ 1371600 h 1403788"/>
                <a:gd name="connsiteX15" fmla="*/ 48216 w 253168"/>
                <a:gd name="connsiteY15" fmla="*/ 1387366 h 14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3168" h="1403788">
                  <a:moveTo>
                    <a:pt x="111278" y="0"/>
                  </a:moveTo>
                  <a:cubicBezTo>
                    <a:pt x="85002" y="26276"/>
                    <a:pt x="56920" y="50862"/>
                    <a:pt x="32450" y="78828"/>
                  </a:cubicBezTo>
                  <a:cubicBezTo>
                    <a:pt x="19973" y="93088"/>
                    <a:pt x="2101" y="107213"/>
                    <a:pt x="919" y="126124"/>
                  </a:cubicBezTo>
                  <a:cubicBezTo>
                    <a:pt x="-3355" y="194510"/>
                    <a:pt x="8186" y="263086"/>
                    <a:pt x="16685" y="331076"/>
                  </a:cubicBezTo>
                  <a:cubicBezTo>
                    <a:pt x="23290" y="383915"/>
                    <a:pt x="40507" y="378722"/>
                    <a:pt x="63981" y="425669"/>
                  </a:cubicBezTo>
                  <a:cubicBezTo>
                    <a:pt x="71413" y="440533"/>
                    <a:pt x="72315" y="458102"/>
                    <a:pt x="79747" y="472966"/>
                  </a:cubicBezTo>
                  <a:cubicBezTo>
                    <a:pt x="88221" y="489913"/>
                    <a:pt x="103583" y="502947"/>
                    <a:pt x="111278" y="520262"/>
                  </a:cubicBezTo>
                  <a:cubicBezTo>
                    <a:pt x="124777" y="550634"/>
                    <a:pt x="132299" y="583324"/>
                    <a:pt x="142809" y="614855"/>
                  </a:cubicBezTo>
                  <a:lnTo>
                    <a:pt x="158575" y="662152"/>
                  </a:lnTo>
                  <a:cubicBezTo>
                    <a:pt x="163830" y="677918"/>
                    <a:pt x="165122" y="695622"/>
                    <a:pt x="174340" y="709449"/>
                  </a:cubicBezTo>
                  <a:lnTo>
                    <a:pt x="205871" y="756745"/>
                  </a:lnTo>
                  <a:cubicBezTo>
                    <a:pt x="216705" y="810915"/>
                    <a:pt x="222562" y="846696"/>
                    <a:pt x="237402" y="898635"/>
                  </a:cubicBezTo>
                  <a:cubicBezTo>
                    <a:pt x="241967" y="914614"/>
                    <a:pt x="247913" y="930166"/>
                    <a:pt x="253168" y="945931"/>
                  </a:cubicBezTo>
                  <a:cubicBezTo>
                    <a:pt x="235177" y="1251777"/>
                    <a:pt x="287044" y="1139482"/>
                    <a:pt x="174340" y="1308538"/>
                  </a:cubicBezTo>
                  <a:cubicBezTo>
                    <a:pt x="133591" y="1369662"/>
                    <a:pt x="160785" y="1349843"/>
                    <a:pt x="95513" y="1371600"/>
                  </a:cubicBezTo>
                  <a:cubicBezTo>
                    <a:pt x="58726" y="1408386"/>
                    <a:pt x="74492" y="1413642"/>
                    <a:pt x="48216" y="1387366"/>
                  </a:cubicBezTo>
                </a:path>
              </a:pathLst>
            </a:custGeom>
            <a:noFill/>
            <a:ln w="28575">
              <a:solidFill>
                <a:srgbClr val="ED1FD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Блок-схема: сохраненные данные 85"/>
            <p:cNvSpPr/>
            <p:nvPr/>
          </p:nvSpPr>
          <p:spPr>
            <a:xfrm rot="15995710">
              <a:off x="674005" y="3725692"/>
              <a:ext cx="206197" cy="236413"/>
            </a:xfrm>
            <a:prstGeom prst="flowChartOnlineStorage">
              <a:avLst/>
            </a:prstGeom>
            <a:solidFill>
              <a:schemeClr val="bg1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8921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0.2125 -0.4280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-2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539551" y="928669"/>
            <a:ext cx="7809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Кате сосчитать воздушные шары.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7544" y="143414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шаров было?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52468" y="1434148"/>
            <a:ext cx="3307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стало?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43"/>
          <p:cNvGrpSpPr/>
          <p:nvPr/>
        </p:nvGrpSpPr>
        <p:grpSpPr>
          <a:xfrm rot="18761226" flipH="1">
            <a:off x="1130454" y="2025031"/>
            <a:ext cx="1066957" cy="2151519"/>
            <a:chOff x="2483768" y="260648"/>
            <a:chExt cx="936104" cy="2561819"/>
          </a:xfrm>
        </p:grpSpPr>
        <p:grpSp>
          <p:nvGrpSpPr>
            <p:cNvPr id="4" name="Группа 45"/>
            <p:cNvGrpSpPr/>
            <p:nvPr/>
          </p:nvGrpSpPr>
          <p:grpSpPr>
            <a:xfrm>
              <a:off x="2483768" y="260648"/>
              <a:ext cx="936104" cy="1887125"/>
              <a:chOff x="2483768" y="548680"/>
              <a:chExt cx="936104" cy="1728192"/>
            </a:xfrm>
            <a:solidFill>
              <a:srgbClr val="FFFF00">
                <a:alpha val="78824"/>
              </a:srgbClr>
            </a:soli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49" name="Овал 48"/>
              <p:cNvSpPr/>
              <p:nvPr/>
            </p:nvSpPr>
            <p:spPr>
              <a:xfrm>
                <a:off x="2483768" y="548680"/>
                <a:ext cx="936104" cy="144016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Равнобедренный треугольник 49"/>
              <p:cNvSpPr/>
              <p:nvPr/>
            </p:nvSpPr>
            <p:spPr>
              <a:xfrm>
                <a:off x="2780744" y="1988840"/>
                <a:ext cx="288032" cy="288032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Полилиния 46"/>
            <p:cNvSpPr/>
            <p:nvPr/>
          </p:nvSpPr>
          <p:spPr>
            <a:xfrm flipH="1">
              <a:off x="2752881" y="1870468"/>
              <a:ext cx="175245" cy="951999"/>
            </a:xfrm>
            <a:custGeom>
              <a:avLst/>
              <a:gdLst>
                <a:gd name="connsiteX0" fmla="*/ 111278 w 253168"/>
                <a:gd name="connsiteY0" fmla="*/ 0 h 1403788"/>
                <a:gd name="connsiteX1" fmla="*/ 32450 w 253168"/>
                <a:gd name="connsiteY1" fmla="*/ 78828 h 1403788"/>
                <a:gd name="connsiteX2" fmla="*/ 919 w 253168"/>
                <a:gd name="connsiteY2" fmla="*/ 126124 h 1403788"/>
                <a:gd name="connsiteX3" fmla="*/ 16685 w 253168"/>
                <a:gd name="connsiteY3" fmla="*/ 331076 h 1403788"/>
                <a:gd name="connsiteX4" fmla="*/ 63981 w 253168"/>
                <a:gd name="connsiteY4" fmla="*/ 425669 h 1403788"/>
                <a:gd name="connsiteX5" fmla="*/ 79747 w 253168"/>
                <a:gd name="connsiteY5" fmla="*/ 472966 h 1403788"/>
                <a:gd name="connsiteX6" fmla="*/ 111278 w 253168"/>
                <a:gd name="connsiteY6" fmla="*/ 520262 h 1403788"/>
                <a:gd name="connsiteX7" fmla="*/ 142809 w 253168"/>
                <a:gd name="connsiteY7" fmla="*/ 614855 h 1403788"/>
                <a:gd name="connsiteX8" fmla="*/ 158575 w 253168"/>
                <a:gd name="connsiteY8" fmla="*/ 662152 h 1403788"/>
                <a:gd name="connsiteX9" fmla="*/ 174340 w 253168"/>
                <a:gd name="connsiteY9" fmla="*/ 709449 h 1403788"/>
                <a:gd name="connsiteX10" fmla="*/ 205871 w 253168"/>
                <a:gd name="connsiteY10" fmla="*/ 756745 h 1403788"/>
                <a:gd name="connsiteX11" fmla="*/ 237402 w 253168"/>
                <a:gd name="connsiteY11" fmla="*/ 898635 h 1403788"/>
                <a:gd name="connsiteX12" fmla="*/ 253168 w 253168"/>
                <a:gd name="connsiteY12" fmla="*/ 945931 h 1403788"/>
                <a:gd name="connsiteX13" fmla="*/ 174340 w 253168"/>
                <a:gd name="connsiteY13" fmla="*/ 1308538 h 1403788"/>
                <a:gd name="connsiteX14" fmla="*/ 95513 w 253168"/>
                <a:gd name="connsiteY14" fmla="*/ 1371600 h 1403788"/>
                <a:gd name="connsiteX15" fmla="*/ 48216 w 253168"/>
                <a:gd name="connsiteY15" fmla="*/ 1387366 h 14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3168" h="1403788">
                  <a:moveTo>
                    <a:pt x="111278" y="0"/>
                  </a:moveTo>
                  <a:cubicBezTo>
                    <a:pt x="85002" y="26276"/>
                    <a:pt x="56920" y="50862"/>
                    <a:pt x="32450" y="78828"/>
                  </a:cubicBezTo>
                  <a:cubicBezTo>
                    <a:pt x="19973" y="93088"/>
                    <a:pt x="2101" y="107213"/>
                    <a:pt x="919" y="126124"/>
                  </a:cubicBezTo>
                  <a:cubicBezTo>
                    <a:pt x="-3355" y="194510"/>
                    <a:pt x="8186" y="263086"/>
                    <a:pt x="16685" y="331076"/>
                  </a:cubicBezTo>
                  <a:cubicBezTo>
                    <a:pt x="23290" y="383915"/>
                    <a:pt x="40507" y="378722"/>
                    <a:pt x="63981" y="425669"/>
                  </a:cubicBezTo>
                  <a:cubicBezTo>
                    <a:pt x="71413" y="440533"/>
                    <a:pt x="72315" y="458102"/>
                    <a:pt x="79747" y="472966"/>
                  </a:cubicBezTo>
                  <a:cubicBezTo>
                    <a:pt x="88221" y="489913"/>
                    <a:pt x="103583" y="502947"/>
                    <a:pt x="111278" y="520262"/>
                  </a:cubicBezTo>
                  <a:cubicBezTo>
                    <a:pt x="124777" y="550634"/>
                    <a:pt x="132299" y="583324"/>
                    <a:pt x="142809" y="614855"/>
                  </a:cubicBezTo>
                  <a:lnTo>
                    <a:pt x="158575" y="662152"/>
                  </a:lnTo>
                  <a:cubicBezTo>
                    <a:pt x="163830" y="677918"/>
                    <a:pt x="165122" y="695622"/>
                    <a:pt x="174340" y="709449"/>
                  </a:cubicBezTo>
                  <a:lnTo>
                    <a:pt x="205871" y="756745"/>
                  </a:lnTo>
                  <a:cubicBezTo>
                    <a:pt x="216705" y="810915"/>
                    <a:pt x="222562" y="846696"/>
                    <a:pt x="237402" y="898635"/>
                  </a:cubicBezTo>
                  <a:cubicBezTo>
                    <a:pt x="241967" y="914614"/>
                    <a:pt x="247913" y="930166"/>
                    <a:pt x="253168" y="945931"/>
                  </a:cubicBezTo>
                  <a:cubicBezTo>
                    <a:pt x="235177" y="1251777"/>
                    <a:pt x="287044" y="1139482"/>
                    <a:pt x="174340" y="1308538"/>
                  </a:cubicBezTo>
                  <a:cubicBezTo>
                    <a:pt x="133591" y="1369662"/>
                    <a:pt x="160785" y="1349843"/>
                    <a:pt x="95513" y="1371600"/>
                  </a:cubicBezTo>
                  <a:cubicBezTo>
                    <a:pt x="58726" y="1408386"/>
                    <a:pt x="74492" y="1413642"/>
                    <a:pt x="48216" y="138736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Блок-схема: сохраненные данные 47"/>
            <p:cNvSpPr/>
            <p:nvPr/>
          </p:nvSpPr>
          <p:spPr>
            <a:xfrm rot="16353584">
              <a:off x="2732554" y="521808"/>
              <a:ext cx="182992" cy="247612"/>
            </a:xfrm>
            <a:prstGeom prst="flowChartOnlineStorag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51"/>
          <p:cNvGrpSpPr/>
          <p:nvPr/>
        </p:nvGrpSpPr>
        <p:grpSpPr>
          <a:xfrm rot="18914267" flipH="1">
            <a:off x="2543018" y="2212141"/>
            <a:ext cx="728209" cy="1757026"/>
            <a:chOff x="355304" y="3615749"/>
            <a:chExt cx="1207428" cy="2913289"/>
          </a:xfrm>
        </p:grpSpPr>
        <p:grpSp>
          <p:nvGrpSpPr>
            <p:cNvPr id="10" name="Группа 53"/>
            <p:cNvGrpSpPr/>
            <p:nvPr/>
          </p:nvGrpSpPr>
          <p:grpSpPr>
            <a:xfrm>
              <a:off x="355304" y="3615749"/>
              <a:ext cx="1207428" cy="1768407"/>
              <a:chOff x="355304" y="3615749"/>
              <a:chExt cx="1207428" cy="1768407"/>
            </a:xfrm>
            <a:solidFill>
              <a:srgbClr val="FF0000">
                <a:alpha val="80000"/>
              </a:srgbClr>
            </a:solidFill>
          </p:grpSpPr>
          <p:sp>
            <p:nvSpPr>
              <p:cNvPr id="57" name="Равнобедренный треугольник 56"/>
              <p:cNvSpPr/>
              <p:nvPr/>
            </p:nvSpPr>
            <p:spPr>
              <a:xfrm>
                <a:off x="806546" y="5024116"/>
                <a:ext cx="383083" cy="360040"/>
              </a:xfrm>
              <a:prstGeom prst="triangle">
                <a:avLst/>
              </a:prstGeom>
              <a:grpFill/>
              <a:ln w="317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Овал 57"/>
              <p:cNvSpPr/>
              <p:nvPr/>
            </p:nvSpPr>
            <p:spPr>
              <a:xfrm>
                <a:off x="355304" y="3615749"/>
                <a:ext cx="1207428" cy="1516773"/>
              </a:xfrm>
              <a:prstGeom prst="ellipse">
                <a:avLst/>
              </a:prstGeom>
              <a:grpFill/>
              <a:ln w="317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5" name="Полилиния 54"/>
            <p:cNvSpPr/>
            <p:nvPr/>
          </p:nvSpPr>
          <p:spPr>
            <a:xfrm>
              <a:off x="929589" y="5125250"/>
              <a:ext cx="192408" cy="1403788"/>
            </a:xfrm>
            <a:custGeom>
              <a:avLst/>
              <a:gdLst>
                <a:gd name="connsiteX0" fmla="*/ 111278 w 253168"/>
                <a:gd name="connsiteY0" fmla="*/ 0 h 1403788"/>
                <a:gd name="connsiteX1" fmla="*/ 32450 w 253168"/>
                <a:gd name="connsiteY1" fmla="*/ 78828 h 1403788"/>
                <a:gd name="connsiteX2" fmla="*/ 919 w 253168"/>
                <a:gd name="connsiteY2" fmla="*/ 126124 h 1403788"/>
                <a:gd name="connsiteX3" fmla="*/ 16685 w 253168"/>
                <a:gd name="connsiteY3" fmla="*/ 331076 h 1403788"/>
                <a:gd name="connsiteX4" fmla="*/ 63981 w 253168"/>
                <a:gd name="connsiteY4" fmla="*/ 425669 h 1403788"/>
                <a:gd name="connsiteX5" fmla="*/ 79747 w 253168"/>
                <a:gd name="connsiteY5" fmla="*/ 472966 h 1403788"/>
                <a:gd name="connsiteX6" fmla="*/ 111278 w 253168"/>
                <a:gd name="connsiteY6" fmla="*/ 520262 h 1403788"/>
                <a:gd name="connsiteX7" fmla="*/ 142809 w 253168"/>
                <a:gd name="connsiteY7" fmla="*/ 614855 h 1403788"/>
                <a:gd name="connsiteX8" fmla="*/ 158575 w 253168"/>
                <a:gd name="connsiteY8" fmla="*/ 662152 h 1403788"/>
                <a:gd name="connsiteX9" fmla="*/ 174340 w 253168"/>
                <a:gd name="connsiteY9" fmla="*/ 709449 h 1403788"/>
                <a:gd name="connsiteX10" fmla="*/ 205871 w 253168"/>
                <a:gd name="connsiteY10" fmla="*/ 756745 h 1403788"/>
                <a:gd name="connsiteX11" fmla="*/ 237402 w 253168"/>
                <a:gd name="connsiteY11" fmla="*/ 898635 h 1403788"/>
                <a:gd name="connsiteX12" fmla="*/ 253168 w 253168"/>
                <a:gd name="connsiteY12" fmla="*/ 945931 h 1403788"/>
                <a:gd name="connsiteX13" fmla="*/ 174340 w 253168"/>
                <a:gd name="connsiteY13" fmla="*/ 1308538 h 1403788"/>
                <a:gd name="connsiteX14" fmla="*/ 95513 w 253168"/>
                <a:gd name="connsiteY14" fmla="*/ 1371600 h 1403788"/>
                <a:gd name="connsiteX15" fmla="*/ 48216 w 253168"/>
                <a:gd name="connsiteY15" fmla="*/ 1387366 h 14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3168" h="1403788">
                  <a:moveTo>
                    <a:pt x="111278" y="0"/>
                  </a:moveTo>
                  <a:cubicBezTo>
                    <a:pt x="85002" y="26276"/>
                    <a:pt x="56920" y="50862"/>
                    <a:pt x="32450" y="78828"/>
                  </a:cubicBezTo>
                  <a:cubicBezTo>
                    <a:pt x="19973" y="93088"/>
                    <a:pt x="2101" y="107213"/>
                    <a:pt x="919" y="126124"/>
                  </a:cubicBezTo>
                  <a:cubicBezTo>
                    <a:pt x="-3355" y="194510"/>
                    <a:pt x="8186" y="263086"/>
                    <a:pt x="16685" y="331076"/>
                  </a:cubicBezTo>
                  <a:cubicBezTo>
                    <a:pt x="23290" y="383915"/>
                    <a:pt x="40507" y="378722"/>
                    <a:pt x="63981" y="425669"/>
                  </a:cubicBezTo>
                  <a:cubicBezTo>
                    <a:pt x="71413" y="440533"/>
                    <a:pt x="72315" y="458102"/>
                    <a:pt x="79747" y="472966"/>
                  </a:cubicBezTo>
                  <a:cubicBezTo>
                    <a:pt x="88221" y="489913"/>
                    <a:pt x="103583" y="502947"/>
                    <a:pt x="111278" y="520262"/>
                  </a:cubicBezTo>
                  <a:cubicBezTo>
                    <a:pt x="124777" y="550634"/>
                    <a:pt x="132299" y="583324"/>
                    <a:pt x="142809" y="614855"/>
                  </a:cubicBezTo>
                  <a:lnTo>
                    <a:pt x="158575" y="662152"/>
                  </a:lnTo>
                  <a:cubicBezTo>
                    <a:pt x="163830" y="677918"/>
                    <a:pt x="165122" y="695622"/>
                    <a:pt x="174340" y="709449"/>
                  </a:cubicBezTo>
                  <a:lnTo>
                    <a:pt x="205871" y="756745"/>
                  </a:lnTo>
                  <a:cubicBezTo>
                    <a:pt x="216705" y="810915"/>
                    <a:pt x="222562" y="846696"/>
                    <a:pt x="237402" y="898635"/>
                  </a:cubicBezTo>
                  <a:cubicBezTo>
                    <a:pt x="241967" y="914614"/>
                    <a:pt x="247913" y="930166"/>
                    <a:pt x="253168" y="945931"/>
                  </a:cubicBezTo>
                  <a:cubicBezTo>
                    <a:pt x="235177" y="1251777"/>
                    <a:pt x="287044" y="1139482"/>
                    <a:pt x="174340" y="1308538"/>
                  </a:cubicBezTo>
                  <a:cubicBezTo>
                    <a:pt x="133591" y="1369662"/>
                    <a:pt x="160785" y="1349843"/>
                    <a:pt x="95513" y="1371600"/>
                  </a:cubicBezTo>
                  <a:cubicBezTo>
                    <a:pt x="58726" y="1408386"/>
                    <a:pt x="74492" y="1413642"/>
                    <a:pt x="48216" y="1387366"/>
                  </a:cubicBezTo>
                </a:path>
              </a:pathLst>
            </a:custGeom>
            <a:noFill/>
            <a:ln w="28575">
              <a:solidFill>
                <a:srgbClr val="ED1FD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Блок-схема: сохраненные данные 55"/>
            <p:cNvSpPr/>
            <p:nvPr/>
          </p:nvSpPr>
          <p:spPr>
            <a:xfrm rot="15995710">
              <a:off x="674005" y="3725692"/>
              <a:ext cx="206197" cy="236413"/>
            </a:xfrm>
            <a:prstGeom prst="flowChartOnlineStorage">
              <a:avLst/>
            </a:prstGeom>
            <a:solidFill>
              <a:schemeClr val="bg1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58"/>
          <p:cNvGrpSpPr/>
          <p:nvPr/>
        </p:nvGrpSpPr>
        <p:grpSpPr>
          <a:xfrm rot="18761226" flipH="1">
            <a:off x="5590593" y="2034582"/>
            <a:ext cx="1066957" cy="2151519"/>
            <a:chOff x="2483768" y="260648"/>
            <a:chExt cx="936104" cy="2561819"/>
          </a:xfrm>
        </p:grpSpPr>
        <p:grpSp>
          <p:nvGrpSpPr>
            <p:cNvPr id="13" name="Группа 59"/>
            <p:cNvGrpSpPr/>
            <p:nvPr/>
          </p:nvGrpSpPr>
          <p:grpSpPr>
            <a:xfrm>
              <a:off x="2483768" y="260648"/>
              <a:ext cx="936104" cy="1887125"/>
              <a:chOff x="2483768" y="548680"/>
              <a:chExt cx="936104" cy="1728192"/>
            </a:xfrm>
            <a:solidFill>
              <a:srgbClr val="FFFF00">
                <a:alpha val="78824"/>
              </a:srgbClr>
            </a:soli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63" name="Овал 62"/>
              <p:cNvSpPr/>
              <p:nvPr/>
            </p:nvSpPr>
            <p:spPr>
              <a:xfrm>
                <a:off x="2483768" y="548680"/>
                <a:ext cx="936104" cy="144016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Равнобедренный треугольник 63"/>
              <p:cNvSpPr/>
              <p:nvPr/>
            </p:nvSpPr>
            <p:spPr>
              <a:xfrm>
                <a:off x="2780744" y="1988840"/>
                <a:ext cx="288032" cy="288032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1" name="Полилиния 60"/>
            <p:cNvSpPr/>
            <p:nvPr/>
          </p:nvSpPr>
          <p:spPr>
            <a:xfrm flipH="1">
              <a:off x="2752881" y="1870468"/>
              <a:ext cx="175245" cy="951999"/>
            </a:xfrm>
            <a:custGeom>
              <a:avLst/>
              <a:gdLst>
                <a:gd name="connsiteX0" fmla="*/ 111278 w 253168"/>
                <a:gd name="connsiteY0" fmla="*/ 0 h 1403788"/>
                <a:gd name="connsiteX1" fmla="*/ 32450 w 253168"/>
                <a:gd name="connsiteY1" fmla="*/ 78828 h 1403788"/>
                <a:gd name="connsiteX2" fmla="*/ 919 w 253168"/>
                <a:gd name="connsiteY2" fmla="*/ 126124 h 1403788"/>
                <a:gd name="connsiteX3" fmla="*/ 16685 w 253168"/>
                <a:gd name="connsiteY3" fmla="*/ 331076 h 1403788"/>
                <a:gd name="connsiteX4" fmla="*/ 63981 w 253168"/>
                <a:gd name="connsiteY4" fmla="*/ 425669 h 1403788"/>
                <a:gd name="connsiteX5" fmla="*/ 79747 w 253168"/>
                <a:gd name="connsiteY5" fmla="*/ 472966 h 1403788"/>
                <a:gd name="connsiteX6" fmla="*/ 111278 w 253168"/>
                <a:gd name="connsiteY6" fmla="*/ 520262 h 1403788"/>
                <a:gd name="connsiteX7" fmla="*/ 142809 w 253168"/>
                <a:gd name="connsiteY7" fmla="*/ 614855 h 1403788"/>
                <a:gd name="connsiteX8" fmla="*/ 158575 w 253168"/>
                <a:gd name="connsiteY8" fmla="*/ 662152 h 1403788"/>
                <a:gd name="connsiteX9" fmla="*/ 174340 w 253168"/>
                <a:gd name="connsiteY9" fmla="*/ 709449 h 1403788"/>
                <a:gd name="connsiteX10" fmla="*/ 205871 w 253168"/>
                <a:gd name="connsiteY10" fmla="*/ 756745 h 1403788"/>
                <a:gd name="connsiteX11" fmla="*/ 237402 w 253168"/>
                <a:gd name="connsiteY11" fmla="*/ 898635 h 1403788"/>
                <a:gd name="connsiteX12" fmla="*/ 253168 w 253168"/>
                <a:gd name="connsiteY12" fmla="*/ 945931 h 1403788"/>
                <a:gd name="connsiteX13" fmla="*/ 174340 w 253168"/>
                <a:gd name="connsiteY13" fmla="*/ 1308538 h 1403788"/>
                <a:gd name="connsiteX14" fmla="*/ 95513 w 253168"/>
                <a:gd name="connsiteY14" fmla="*/ 1371600 h 1403788"/>
                <a:gd name="connsiteX15" fmla="*/ 48216 w 253168"/>
                <a:gd name="connsiteY15" fmla="*/ 1387366 h 14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3168" h="1403788">
                  <a:moveTo>
                    <a:pt x="111278" y="0"/>
                  </a:moveTo>
                  <a:cubicBezTo>
                    <a:pt x="85002" y="26276"/>
                    <a:pt x="56920" y="50862"/>
                    <a:pt x="32450" y="78828"/>
                  </a:cubicBezTo>
                  <a:cubicBezTo>
                    <a:pt x="19973" y="93088"/>
                    <a:pt x="2101" y="107213"/>
                    <a:pt x="919" y="126124"/>
                  </a:cubicBezTo>
                  <a:cubicBezTo>
                    <a:pt x="-3355" y="194510"/>
                    <a:pt x="8186" y="263086"/>
                    <a:pt x="16685" y="331076"/>
                  </a:cubicBezTo>
                  <a:cubicBezTo>
                    <a:pt x="23290" y="383915"/>
                    <a:pt x="40507" y="378722"/>
                    <a:pt x="63981" y="425669"/>
                  </a:cubicBezTo>
                  <a:cubicBezTo>
                    <a:pt x="71413" y="440533"/>
                    <a:pt x="72315" y="458102"/>
                    <a:pt x="79747" y="472966"/>
                  </a:cubicBezTo>
                  <a:cubicBezTo>
                    <a:pt x="88221" y="489913"/>
                    <a:pt x="103583" y="502947"/>
                    <a:pt x="111278" y="520262"/>
                  </a:cubicBezTo>
                  <a:cubicBezTo>
                    <a:pt x="124777" y="550634"/>
                    <a:pt x="132299" y="583324"/>
                    <a:pt x="142809" y="614855"/>
                  </a:cubicBezTo>
                  <a:lnTo>
                    <a:pt x="158575" y="662152"/>
                  </a:lnTo>
                  <a:cubicBezTo>
                    <a:pt x="163830" y="677918"/>
                    <a:pt x="165122" y="695622"/>
                    <a:pt x="174340" y="709449"/>
                  </a:cubicBezTo>
                  <a:lnTo>
                    <a:pt x="205871" y="756745"/>
                  </a:lnTo>
                  <a:cubicBezTo>
                    <a:pt x="216705" y="810915"/>
                    <a:pt x="222562" y="846696"/>
                    <a:pt x="237402" y="898635"/>
                  </a:cubicBezTo>
                  <a:cubicBezTo>
                    <a:pt x="241967" y="914614"/>
                    <a:pt x="247913" y="930166"/>
                    <a:pt x="253168" y="945931"/>
                  </a:cubicBezTo>
                  <a:cubicBezTo>
                    <a:pt x="235177" y="1251777"/>
                    <a:pt x="287044" y="1139482"/>
                    <a:pt x="174340" y="1308538"/>
                  </a:cubicBezTo>
                  <a:cubicBezTo>
                    <a:pt x="133591" y="1369662"/>
                    <a:pt x="160785" y="1349843"/>
                    <a:pt x="95513" y="1371600"/>
                  </a:cubicBezTo>
                  <a:cubicBezTo>
                    <a:pt x="58726" y="1408386"/>
                    <a:pt x="74492" y="1413642"/>
                    <a:pt x="48216" y="138736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Блок-схема: сохраненные данные 61"/>
            <p:cNvSpPr/>
            <p:nvPr/>
          </p:nvSpPr>
          <p:spPr>
            <a:xfrm rot="16353584">
              <a:off x="2732554" y="521808"/>
              <a:ext cx="182992" cy="247612"/>
            </a:xfrm>
            <a:prstGeom prst="flowChartOnlineStorag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Равнобедренный треугольник 4"/>
          <p:cNvSpPr/>
          <p:nvPr/>
        </p:nvSpPr>
        <p:spPr>
          <a:xfrm>
            <a:off x="6742212" y="2206258"/>
            <a:ext cx="148865" cy="106793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ирог 5"/>
          <p:cNvSpPr/>
          <p:nvPr/>
        </p:nvSpPr>
        <p:spPr>
          <a:xfrm>
            <a:off x="6532104" y="2828708"/>
            <a:ext cx="420217" cy="434746"/>
          </a:xfrm>
          <a:prstGeom prst="pie">
            <a:avLst>
              <a:gd name="adj1" fmla="val 13535501"/>
              <a:gd name="adj2" fmla="val 16200000"/>
            </a:avLst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6891077" y="2652977"/>
            <a:ext cx="214126" cy="107836"/>
          </a:xfrm>
          <a:prstGeom prst="hex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8"/>
          <p:cNvGrpSpPr/>
          <p:nvPr/>
        </p:nvGrpSpPr>
        <p:grpSpPr>
          <a:xfrm>
            <a:off x="6630513" y="2220039"/>
            <a:ext cx="1149193" cy="1163711"/>
            <a:chOff x="7465674" y="3819848"/>
            <a:chExt cx="1149193" cy="1163711"/>
          </a:xfrm>
        </p:grpSpPr>
        <p:sp>
          <p:nvSpPr>
            <p:cNvPr id="8" name="Пятно 2 7"/>
            <p:cNvSpPr/>
            <p:nvPr/>
          </p:nvSpPr>
          <p:spPr>
            <a:xfrm>
              <a:off x="7465674" y="3819848"/>
              <a:ext cx="1149193" cy="1163711"/>
            </a:xfrm>
            <a:prstGeom prst="irregularSeal2">
              <a:avLst/>
            </a:prstGeom>
            <a:solidFill>
              <a:srgbClr val="FF0000"/>
            </a:solidFill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32-конечная звезда 2"/>
            <p:cNvSpPr/>
            <p:nvPr/>
          </p:nvSpPr>
          <p:spPr>
            <a:xfrm>
              <a:off x="7559383" y="3961004"/>
              <a:ext cx="881398" cy="881398"/>
            </a:xfrm>
            <a:prstGeom prst="star32">
              <a:avLst>
                <a:gd name="adj" fmla="val 10062"/>
              </a:avLst>
            </a:prstGeom>
            <a:solidFill>
              <a:srgbClr val="FF000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5" name="Равнобедренный треугольник 74"/>
          <p:cNvSpPr/>
          <p:nvPr/>
        </p:nvSpPr>
        <p:spPr>
          <a:xfrm>
            <a:off x="7539300" y="2725008"/>
            <a:ext cx="172484" cy="213586"/>
          </a:xfrm>
          <a:prstGeom prst="triangle">
            <a:avLst/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ирог 75"/>
          <p:cNvSpPr/>
          <p:nvPr/>
        </p:nvSpPr>
        <p:spPr>
          <a:xfrm>
            <a:off x="6828838" y="3023490"/>
            <a:ext cx="420217" cy="434746"/>
          </a:xfrm>
          <a:prstGeom prst="pie">
            <a:avLst>
              <a:gd name="adj1" fmla="val 13535501"/>
              <a:gd name="adj2" fmla="val 16200000"/>
            </a:avLst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7" name="Шестиугольник 76"/>
          <p:cNvSpPr/>
          <p:nvPr/>
        </p:nvSpPr>
        <p:spPr>
          <a:xfrm>
            <a:off x="7604720" y="2465452"/>
            <a:ext cx="214126" cy="107836"/>
          </a:xfrm>
          <a:prstGeom prst="hexagon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Равнобедренный треугольник 78"/>
          <p:cNvSpPr/>
          <p:nvPr/>
        </p:nvSpPr>
        <p:spPr>
          <a:xfrm>
            <a:off x="7015423" y="2060848"/>
            <a:ext cx="148865" cy="106793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Равнобедренный треугольник 83"/>
          <p:cNvSpPr/>
          <p:nvPr/>
        </p:nvSpPr>
        <p:spPr>
          <a:xfrm>
            <a:off x="7691700" y="2877408"/>
            <a:ext cx="172484" cy="213586"/>
          </a:xfrm>
          <a:prstGeom prst="triangle">
            <a:avLst/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Равнобедренный треугольник 84"/>
          <p:cNvSpPr/>
          <p:nvPr/>
        </p:nvSpPr>
        <p:spPr>
          <a:xfrm>
            <a:off x="6458029" y="2147609"/>
            <a:ext cx="172484" cy="213586"/>
          </a:xfrm>
          <a:prstGeom prst="triangle">
            <a:avLst/>
          </a:prstGeom>
          <a:solidFill>
            <a:srgbClr val="FF00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255638" y="1664980"/>
            <a:ext cx="0" cy="2988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55576" y="5445224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671468" y="5434017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38238" y="3901167"/>
            <a:ext cx="4000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изменилось?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98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64703"/>
            <a:ext cx="5688632" cy="561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267744" y="332656"/>
            <a:ext cx="4680520" cy="6480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ru-RU" sz="2800" b="1" kern="0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Работа по учебнику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52736"/>
            <a:ext cx="6800602" cy="375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267744" y="332656"/>
            <a:ext cx="4680520" cy="6480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ru-RU" sz="2800" b="1" kern="0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Работа по учебнику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13-12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511643" cy="6153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3-12-12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027" y="857232"/>
            <a:ext cx="9038973" cy="5414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48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 flipV="1">
            <a:off x="2971800" y="1143000"/>
            <a:ext cx="2438400" cy="21336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 flipH="1">
            <a:off x="2895600" y="1143000"/>
            <a:ext cx="2514600" cy="47244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Oval 7"/>
          <p:cNvSpPr>
            <a:spLocks noChangeArrowheads="1"/>
          </p:cNvSpPr>
          <p:nvPr/>
        </p:nvSpPr>
        <p:spPr bwMode="auto">
          <a:xfrm>
            <a:off x="2895600" y="3200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Oval 8"/>
          <p:cNvSpPr>
            <a:spLocks noChangeArrowheads="1"/>
          </p:cNvSpPr>
          <p:nvPr/>
        </p:nvSpPr>
        <p:spPr bwMode="auto">
          <a:xfrm>
            <a:off x="2819400" y="57150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Oval 9"/>
          <p:cNvSpPr>
            <a:spLocks noChangeArrowheads="1"/>
          </p:cNvSpPr>
          <p:nvPr/>
        </p:nvSpPr>
        <p:spPr bwMode="auto">
          <a:xfrm>
            <a:off x="5334000" y="1066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51466">
            <a:off x="2187575" y="20034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25410">
            <a:off x="5476875" y="2143125"/>
            <a:ext cx="350202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979712" y="404664"/>
            <a:ext cx="4680520" cy="6480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Пиши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правильно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5578E-6 L 0.26458 -0.3168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-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458 -0.31683 L -0.01042 0.3825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3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7570"/>
            <a:ext cx="9144000" cy="5735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12954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rc 8"/>
          <p:cNvSpPr>
            <a:spLocks/>
          </p:cNvSpPr>
          <p:nvPr/>
        </p:nvSpPr>
        <p:spPr bwMode="auto">
          <a:xfrm rot="901265">
            <a:off x="3159125" y="1304925"/>
            <a:ext cx="2324100" cy="1433513"/>
          </a:xfrm>
          <a:custGeom>
            <a:avLst/>
            <a:gdLst>
              <a:gd name="T0" fmla="*/ 0 w 43055"/>
              <a:gd name="T1" fmla="*/ 1007610 h 27179"/>
              <a:gd name="T2" fmla="*/ 2284533 w 43055"/>
              <a:gd name="T3" fmla="*/ 1433513 h 27179"/>
              <a:gd name="T4" fmla="*/ 1158136 w 43055"/>
              <a:gd name="T5" fmla="*/ 1139258 h 27179"/>
              <a:gd name="T6" fmla="*/ 0 60000 65536"/>
              <a:gd name="T7" fmla="*/ 0 60000 65536"/>
              <a:gd name="T8" fmla="*/ 0 60000 65536"/>
              <a:gd name="T9" fmla="*/ 0 w 43055"/>
              <a:gd name="T10" fmla="*/ 0 h 27179"/>
              <a:gd name="T11" fmla="*/ 43055 w 43055"/>
              <a:gd name="T12" fmla="*/ 27179 h 271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055" h="27179" fill="none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</a:path>
              <a:path w="43055" h="27179" stroke="0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  <a:lnTo>
                  <a:pt x="21455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Oval 10"/>
          <p:cNvSpPr>
            <a:spLocks noChangeArrowheads="1"/>
          </p:cNvSpPr>
          <p:nvPr/>
        </p:nvSpPr>
        <p:spPr bwMode="auto">
          <a:xfrm>
            <a:off x="3048000" y="1981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Line 9"/>
          <p:cNvSpPr>
            <a:spLocks noChangeShapeType="1"/>
          </p:cNvSpPr>
          <p:nvPr/>
        </p:nvSpPr>
        <p:spPr bwMode="auto">
          <a:xfrm flipH="1">
            <a:off x="2743200" y="2971800"/>
            <a:ext cx="2514600" cy="3048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Freeform 12"/>
          <p:cNvSpPr>
            <a:spLocks/>
          </p:cNvSpPr>
          <p:nvPr/>
        </p:nvSpPr>
        <p:spPr bwMode="auto">
          <a:xfrm>
            <a:off x="2743200" y="5562600"/>
            <a:ext cx="2667000" cy="469900"/>
          </a:xfrm>
          <a:custGeom>
            <a:avLst/>
            <a:gdLst>
              <a:gd name="T0" fmla="*/ 0 w 1680"/>
              <a:gd name="T1" fmla="*/ 240 h 248"/>
              <a:gd name="T2" fmla="*/ 720 w 1680"/>
              <a:gd name="T3" fmla="*/ 48 h 248"/>
              <a:gd name="T4" fmla="*/ 1248 w 1680"/>
              <a:gd name="T5" fmla="*/ 240 h 248"/>
              <a:gd name="T6" fmla="*/ 1680 w 1680"/>
              <a:gd name="T7" fmla="*/ 0 h 248"/>
              <a:gd name="T8" fmla="*/ 0 60000 65536"/>
              <a:gd name="T9" fmla="*/ 0 60000 65536"/>
              <a:gd name="T10" fmla="*/ 0 60000 65536"/>
              <a:gd name="T11" fmla="*/ 0 60000 65536"/>
              <a:gd name="T12" fmla="*/ 0 w 1680"/>
              <a:gd name="T13" fmla="*/ 0 h 248"/>
              <a:gd name="T14" fmla="*/ 1680 w 1680"/>
              <a:gd name="T15" fmla="*/ 248 h 2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0" h="248">
                <a:moveTo>
                  <a:pt x="0" y="240"/>
                </a:moveTo>
                <a:cubicBezTo>
                  <a:pt x="256" y="144"/>
                  <a:pt x="512" y="48"/>
                  <a:pt x="720" y="48"/>
                </a:cubicBezTo>
                <a:cubicBezTo>
                  <a:pt x="928" y="48"/>
                  <a:pt x="1088" y="248"/>
                  <a:pt x="1248" y="240"/>
                </a:cubicBezTo>
                <a:cubicBezTo>
                  <a:pt x="1408" y="232"/>
                  <a:pt x="1608" y="40"/>
                  <a:pt x="1680" y="0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51466">
            <a:off x="2263775" y="7080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12192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3581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Oval 3"/>
          <p:cNvSpPr>
            <a:spLocks noChangeArrowheads="1"/>
          </p:cNvSpPr>
          <p:nvPr/>
        </p:nvSpPr>
        <p:spPr bwMode="auto">
          <a:xfrm>
            <a:off x="2667000" y="5867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979712" y="404664"/>
            <a:ext cx="4680520" cy="6480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Пиши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правильно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116 C 0.01319 -0.03215 0.02882 -0.06152 0.04583 -0.08025 C 0.06337 -0.09852 0.08212 -0.108 0.10191 -0.11355 C 0.12188 -0.11702 0.14722 -0.11702 0.16597 -0.11355 C 0.18507 -0.108 0.20208 -0.08881 0.21424 -0.08025 C 0.22622 -0.07077 0.23125 -0.07285 0.23819 -0.05782 C 0.24462 -0.04325 0.2526 -0.01758 0.25399 0.00856 C 0.25625 0.03469 0.2526 0.07169 0.24583 0.09783 C 0.23906 0.12327 0.2526 0.09598 0.21424 0.16466 C 0.175 0.23219 0.05399 0.43987 0.01406 0.50925 C -0.02622 0.57771 -0.02639 0.57007 -0.02622 0.57539 C -0.02483 0.58349 0.00434 0.55111 0.0217 0.54278 C 0.03889 0.53284 0.0592 0.52012 0.07813 0.52012 C 0.09688 0.52012 0.11788 0.53469 0.13403 0.54278 C 0.14965 0.54972 0.15799 0.56799 0.17378 0.56452 C 0.18976 0.56013 0.22049 0.52729 0.22969 0.52012 " pathEditMode="relative" rAng="0" ptsTypes="aaaaaaaaaaaaaaaA">
                                      <p:cBhvr>
                                        <p:cTn id="6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0" y="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395536" y="620688"/>
            <a:ext cx="8186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 количество предметов на каждом рисунке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611560" y="1484784"/>
            <a:ext cx="1500198" cy="571504"/>
            <a:chOff x="214282" y="1978012"/>
            <a:chExt cx="1500198" cy="571504"/>
          </a:xfrm>
        </p:grpSpPr>
        <p:sp>
          <p:nvSpPr>
            <p:cNvPr id="114" name="Прямоугольник 113"/>
            <p:cNvSpPr/>
            <p:nvPr/>
          </p:nvSpPr>
          <p:spPr>
            <a:xfrm>
              <a:off x="214282" y="1978012"/>
              <a:ext cx="1500198" cy="57150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500034" y="2064268"/>
              <a:ext cx="428628" cy="428628"/>
            </a:xfrm>
            <a:prstGeom prst="ellipse">
              <a:avLst/>
            </a:prstGeom>
            <a:solidFill>
              <a:srgbClr val="FF6699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1142976" y="2064268"/>
              <a:ext cx="428628" cy="428628"/>
            </a:xfrm>
            <a:prstGeom prst="ellipse">
              <a:avLst/>
            </a:prstGeom>
            <a:solidFill>
              <a:srgbClr val="00B0F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160"/>
          <p:cNvGrpSpPr/>
          <p:nvPr/>
        </p:nvGrpSpPr>
        <p:grpSpPr>
          <a:xfrm>
            <a:off x="3195771" y="1583205"/>
            <a:ext cx="1500198" cy="571504"/>
            <a:chOff x="3571868" y="1928802"/>
            <a:chExt cx="1500198" cy="571504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3571868" y="1928802"/>
              <a:ext cx="1500198" cy="57150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5-конечная звезда 137"/>
            <p:cNvSpPr/>
            <p:nvPr/>
          </p:nvSpPr>
          <p:spPr>
            <a:xfrm>
              <a:off x="3857620" y="2000240"/>
              <a:ext cx="428628" cy="472968"/>
            </a:xfrm>
            <a:prstGeom prst="star5">
              <a:avLst/>
            </a:prstGeom>
            <a:solidFill>
              <a:srgbClr val="FFC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5-конечная звезда 138"/>
            <p:cNvSpPr/>
            <p:nvPr/>
          </p:nvSpPr>
          <p:spPr>
            <a:xfrm>
              <a:off x="4429124" y="2000240"/>
              <a:ext cx="428628" cy="472968"/>
            </a:xfrm>
            <a:prstGeom prst="star5">
              <a:avLst/>
            </a:prstGeom>
            <a:solidFill>
              <a:srgbClr val="FFC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755576" y="2276872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два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3643306" y="2314113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две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228184" y="227687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два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2411760" y="2276872"/>
            <a:ext cx="464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884368" y="2276872"/>
            <a:ext cx="464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115765" y="2314113"/>
            <a:ext cx="464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652" y="1484784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1484784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6"/>
          <p:cNvGrpSpPr/>
          <p:nvPr/>
        </p:nvGrpSpPr>
        <p:grpSpPr>
          <a:xfrm>
            <a:off x="5940152" y="1484784"/>
            <a:ext cx="1571636" cy="650803"/>
            <a:chOff x="5072066" y="5597891"/>
            <a:chExt cx="1571636" cy="65080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072066" y="5597891"/>
              <a:ext cx="1571636" cy="6508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44"/>
            <p:cNvGrpSpPr/>
            <p:nvPr/>
          </p:nvGrpSpPr>
          <p:grpSpPr>
            <a:xfrm rot="4210504" flipH="1">
              <a:off x="5960688" y="5719947"/>
              <a:ext cx="577736" cy="426845"/>
              <a:chOff x="229992" y="3412599"/>
              <a:chExt cx="3141016" cy="2320657"/>
            </a:xfrm>
          </p:grpSpPr>
          <p:grpSp>
            <p:nvGrpSpPr>
              <p:cNvPr id="7" name="Группа 45"/>
              <p:cNvGrpSpPr/>
              <p:nvPr/>
            </p:nvGrpSpPr>
            <p:grpSpPr>
              <a:xfrm>
                <a:off x="229992" y="3537690"/>
                <a:ext cx="3141016" cy="2195566"/>
                <a:chOff x="229992" y="3537690"/>
                <a:chExt cx="3141016" cy="2195566"/>
              </a:xfrm>
            </p:grpSpPr>
            <p:grpSp>
              <p:nvGrpSpPr>
                <p:cNvPr id="8" name="Группа 47"/>
                <p:cNvGrpSpPr/>
                <p:nvPr/>
              </p:nvGrpSpPr>
              <p:grpSpPr>
                <a:xfrm>
                  <a:off x="229992" y="3537690"/>
                  <a:ext cx="3141016" cy="2195566"/>
                  <a:chOff x="1201214" y="3537690"/>
                  <a:chExt cx="2169794" cy="1516683"/>
                </a:xfrm>
              </p:grpSpPr>
              <p:grpSp>
                <p:nvGrpSpPr>
                  <p:cNvPr id="9" name="Группа 49"/>
                  <p:cNvGrpSpPr/>
                  <p:nvPr/>
                </p:nvGrpSpPr>
                <p:grpSpPr>
                  <a:xfrm>
                    <a:off x="1201214" y="3537690"/>
                    <a:ext cx="2169794" cy="1516683"/>
                    <a:chOff x="3995936" y="2789704"/>
                    <a:chExt cx="2169794" cy="1516683"/>
                  </a:xfrm>
                </p:grpSpPr>
                <p:sp>
                  <p:nvSpPr>
                    <p:cNvPr id="52" name="Месяц 51"/>
                    <p:cNvSpPr/>
                    <p:nvPr/>
                  </p:nvSpPr>
                  <p:spPr>
                    <a:xfrm rot="5132867">
                      <a:off x="5553662" y="2537676"/>
                      <a:ext cx="360040" cy="864096"/>
                    </a:xfrm>
                    <a:prstGeom prst="moon">
                      <a:avLst>
                        <a:gd name="adj" fmla="val 73989"/>
                      </a:avLst>
                    </a:prstGeom>
                    <a:gradFill flip="none" rotWithShape="1">
                      <a:gsLst>
                        <a:gs pos="0">
                          <a:srgbClr val="3ABF11">
                            <a:shade val="30000"/>
                            <a:satMod val="115000"/>
                          </a:srgbClr>
                        </a:gs>
                        <a:gs pos="50000">
                          <a:srgbClr val="3ABF11">
                            <a:shade val="67500"/>
                            <a:satMod val="115000"/>
                          </a:srgbClr>
                        </a:gs>
                        <a:gs pos="100000">
                          <a:srgbClr val="3ABF11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3175"/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3" name="Выгнутая вверх стрелка 52"/>
                    <p:cNvSpPr/>
                    <p:nvPr/>
                  </p:nvSpPr>
                  <p:spPr>
                    <a:xfrm rot="9266117">
                      <a:off x="4491279" y="2845407"/>
                      <a:ext cx="1111120" cy="513281"/>
                    </a:xfrm>
                    <a:prstGeom prst="curvedDownArrow">
                      <a:avLst>
                        <a:gd name="adj1" fmla="val 25000"/>
                        <a:gd name="adj2" fmla="val 0"/>
                        <a:gd name="adj3" fmla="val 0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4" name="Капля 53"/>
                    <p:cNvSpPr/>
                    <p:nvPr/>
                  </p:nvSpPr>
                  <p:spPr>
                    <a:xfrm>
                      <a:off x="3995936" y="2852936"/>
                      <a:ext cx="1503570" cy="1453451"/>
                    </a:xfrm>
                    <a:prstGeom prst="teardrop">
                      <a:avLst>
                        <a:gd name="adj" fmla="val 52814"/>
                      </a:avLst>
                    </a:prstGeom>
                    <a:solidFill>
                      <a:srgbClr val="FFC000"/>
                    </a:solidFill>
                    <a:ln/>
                  </p:spPr>
                  <p:style>
                    <a:lnRef idx="0">
                      <a:schemeClr val="accent2"/>
                    </a:lnRef>
                    <a:fillRef idx="3">
                      <a:schemeClr val="accent2"/>
                    </a:fillRef>
                    <a:effectRef idx="3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51" name="16-конечная звезда 50"/>
                  <p:cNvSpPr/>
                  <p:nvPr/>
                </p:nvSpPr>
                <p:spPr>
                  <a:xfrm>
                    <a:off x="1407436" y="4725144"/>
                    <a:ext cx="173079" cy="166309"/>
                  </a:xfrm>
                  <a:prstGeom prst="star16">
                    <a:avLst>
                      <a:gd name="adj" fmla="val 13690"/>
                    </a:avLst>
                  </a:prstGeom>
                  <a:ln/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9" name="Блок-схема: сохраненные данные 48"/>
                <p:cNvSpPr/>
                <p:nvPr/>
              </p:nvSpPr>
              <p:spPr>
                <a:xfrm rot="20223007">
                  <a:off x="888351" y="3827118"/>
                  <a:ext cx="552189" cy="477614"/>
                </a:xfrm>
                <a:prstGeom prst="flowChartOnlineStorage">
                  <a:avLst/>
                </a:prstGeom>
                <a:solidFill>
                  <a:srgbClr val="F2F2F2"/>
                </a:solidFill>
                <a:ln>
                  <a:noFill/>
                </a:ln>
                <a:effectLst>
                  <a:softEdge rad="63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7" name="Месяц 46"/>
              <p:cNvSpPr/>
              <p:nvPr/>
            </p:nvSpPr>
            <p:spPr>
              <a:xfrm rot="6006673">
                <a:off x="1530055" y="3092691"/>
                <a:ext cx="457012" cy="1096828"/>
              </a:xfrm>
              <a:prstGeom prst="moon">
                <a:avLst>
                  <a:gd name="adj" fmla="val 73989"/>
                </a:avLst>
              </a:prstGeom>
              <a:gradFill flip="none" rotWithShape="1">
                <a:gsLst>
                  <a:gs pos="0">
                    <a:srgbClr val="3ABF11">
                      <a:shade val="30000"/>
                      <a:satMod val="115000"/>
                    </a:srgbClr>
                  </a:gs>
                  <a:gs pos="50000">
                    <a:srgbClr val="3ABF11">
                      <a:shade val="67500"/>
                      <a:satMod val="115000"/>
                    </a:srgbClr>
                  </a:gs>
                  <a:gs pos="100000">
                    <a:srgbClr val="3ABF11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3175"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54"/>
            <p:cNvGrpSpPr/>
            <p:nvPr/>
          </p:nvGrpSpPr>
          <p:grpSpPr>
            <a:xfrm rot="4657698" flipH="1">
              <a:off x="5412329" y="5746080"/>
              <a:ext cx="577736" cy="426845"/>
              <a:chOff x="229992" y="3412599"/>
              <a:chExt cx="3141016" cy="2320657"/>
            </a:xfrm>
          </p:grpSpPr>
          <p:grpSp>
            <p:nvGrpSpPr>
              <p:cNvPr id="11" name="Группа 55"/>
              <p:cNvGrpSpPr/>
              <p:nvPr/>
            </p:nvGrpSpPr>
            <p:grpSpPr>
              <a:xfrm>
                <a:off x="229992" y="3537690"/>
                <a:ext cx="3141016" cy="2195566"/>
                <a:chOff x="229992" y="3537690"/>
                <a:chExt cx="3141016" cy="2195566"/>
              </a:xfrm>
            </p:grpSpPr>
            <p:grpSp>
              <p:nvGrpSpPr>
                <p:cNvPr id="12" name="Группа 57"/>
                <p:cNvGrpSpPr/>
                <p:nvPr/>
              </p:nvGrpSpPr>
              <p:grpSpPr>
                <a:xfrm>
                  <a:off x="229992" y="3537690"/>
                  <a:ext cx="3141016" cy="2195566"/>
                  <a:chOff x="1201214" y="3537690"/>
                  <a:chExt cx="2169794" cy="1516683"/>
                </a:xfrm>
              </p:grpSpPr>
              <p:grpSp>
                <p:nvGrpSpPr>
                  <p:cNvPr id="13" name="Группа 59"/>
                  <p:cNvGrpSpPr/>
                  <p:nvPr/>
                </p:nvGrpSpPr>
                <p:grpSpPr>
                  <a:xfrm>
                    <a:off x="1201214" y="3537690"/>
                    <a:ext cx="2169794" cy="1516683"/>
                    <a:chOff x="3995936" y="2789704"/>
                    <a:chExt cx="2169794" cy="1516683"/>
                  </a:xfrm>
                </p:grpSpPr>
                <p:sp>
                  <p:nvSpPr>
                    <p:cNvPr id="62" name="Месяц 61"/>
                    <p:cNvSpPr/>
                    <p:nvPr/>
                  </p:nvSpPr>
                  <p:spPr>
                    <a:xfrm rot="5132867">
                      <a:off x="5553662" y="2537676"/>
                      <a:ext cx="360040" cy="864096"/>
                    </a:xfrm>
                    <a:prstGeom prst="moon">
                      <a:avLst>
                        <a:gd name="adj" fmla="val 73989"/>
                      </a:avLst>
                    </a:prstGeom>
                    <a:gradFill flip="none" rotWithShape="1">
                      <a:gsLst>
                        <a:gs pos="0">
                          <a:srgbClr val="3ABF11">
                            <a:shade val="30000"/>
                            <a:satMod val="115000"/>
                          </a:srgbClr>
                        </a:gs>
                        <a:gs pos="50000">
                          <a:srgbClr val="3ABF11">
                            <a:shade val="67500"/>
                            <a:satMod val="115000"/>
                          </a:srgbClr>
                        </a:gs>
                        <a:gs pos="100000">
                          <a:srgbClr val="3ABF11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3175"/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3" name="Выгнутая вверх стрелка 62"/>
                    <p:cNvSpPr/>
                    <p:nvPr/>
                  </p:nvSpPr>
                  <p:spPr>
                    <a:xfrm rot="9266117">
                      <a:off x="4491279" y="2845407"/>
                      <a:ext cx="1111120" cy="513281"/>
                    </a:xfrm>
                    <a:prstGeom prst="curvedDownArrow">
                      <a:avLst>
                        <a:gd name="adj1" fmla="val 25000"/>
                        <a:gd name="adj2" fmla="val 0"/>
                        <a:gd name="adj3" fmla="val 0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" name="Капля 63"/>
                    <p:cNvSpPr/>
                    <p:nvPr/>
                  </p:nvSpPr>
                  <p:spPr>
                    <a:xfrm>
                      <a:off x="3995936" y="2852936"/>
                      <a:ext cx="1503570" cy="1453451"/>
                    </a:xfrm>
                    <a:prstGeom prst="teardrop">
                      <a:avLst>
                        <a:gd name="adj" fmla="val 52814"/>
                      </a:avLst>
                    </a:prstGeom>
                    <a:gradFill flip="none" rotWithShape="1">
                      <a:gsLst>
                        <a:gs pos="0">
                          <a:srgbClr val="FF2F2F">
                            <a:shade val="30000"/>
                            <a:satMod val="115000"/>
                          </a:srgbClr>
                        </a:gs>
                        <a:gs pos="50000">
                          <a:srgbClr val="FF2F2F">
                            <a:shade val="67500"/>
                            <a:satMod val="115000"/>
                          </a:srgbClr>
                        </a:gs>
                        <a:gs pos="100000">
                          <a:srgbClr val="FF2F2F">
                            <a:shade val="100000"/>
                            <a:satMod val="115000"/>
                          </a:srgbClr>
                        </a:gs>
                      </a:gsLst>
                      <a:lin ang="13500000" scaled="1"/>
                      <a:tileRect/>
                    </a:gradFill>
                    <a:ln/>
                  </p:spPr>
                  <p:style>
                    <a:lnRef idx="0">
                      <a:schemeClr val="accent2"/>
                    </a:lnRef>
                    <a:fillRef idx="3">
                      <a:schemeClr val="accent2"/>
                    </a:fillRef>
                    <a:effectRef idx="3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61" name="16-конечная звезда 60"/>
                  <p:cNvSpPr/>
                  <p:nvPr/>
                </p:nvSpPr>
                <p:spPr>
                  <a:xfrm>
                    <a:off x="1407436" y="4725144"/>
                    <a:ext cx="173079" cy="166309"/>
                  </a:xfrm>
                  <a:prstGeom prst="star16">
                    <a:avLst>
                      <a:gd name="adj" fmla="val 13690"/>
                    </a:avLst>
                  </a:prstGeom>
                  <a:ln/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9" name="Блок-схема: сохраненные данные 58"/>
                <p:cNvSpPr/>
                <p:nvPr/>
              </p:nvSpPr>
              <p:spPr>
                <a:xfrm rot="20223007">
                  <a:off x="888351" y="3827118"/>
                  <a:ext cx="552189" cy="477614"/>
                </a:xfrm>
                <a:prstGeom prst="flowChartOnlineStorage">
                  <a:avLst/>
                </a:prstGeom>
                <a:solidFill>
                  <a:srgbClr val="F2F2F2"/>
                </a:solidFill>
                <a:ln>
                  <a:noFill/>
                </a:ln>
                <a:effectLst>
                  <a:softEdge rad="63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7" name="Месяц 56"/>
              <p:cNvSpPr/>
              <p:nvPr/>
            </p:nvSpPr>
            <p:spPr>
              <a:xfrm rot="6006673">
                <a:off x="1530055" y="3092691"/>
                <a:ext cx="457012" cy="1096828"/>
              </a:xfrm>
              <a:prstGeom prst="moon">
                <a:avLst>
                  <a:gd name="adj" fmla="val 73989"/>
                </a:avLst>
              </a:prstGeom>
              <a:gradFill flip="none" rotWithShape="1">
                <a:gsLst>
                  <a:gs pos="0">
                    <a:srgbClr val="3ABF11">
                      <a:shade val="30000"/>
                      <a:satMod val="115000"/>
                    </a:srgbClr>
                  </a:gs>
                  <a:gs pos="50000">
                    <a:srgbClr val="3ABF11">
                      <a:shade val="67500"/>
                      <a:satMod val="115000"/>
                    </a:srgbClr>
                  </a:gs>
                  <a:gs pos="100000">
                    <a:srgbClr val="3ABF11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3175"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1" name="TextBox 70"/>
          <p:cNvSpPr txBox="1"/>
          <p:nvPr/>
        </p:nvSpPr>
        <p:spPr>
          <a:xfrm>
            <a:off x="302767" y="2852936"/>
            <a:ext cx="7752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Число два записывают знаком -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цифрой 2.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7" name="Прямая соединительная линия 96"/>
          <p:cNvCxnSpPr>
            <a:stCxn id="99" idx="0"/>
          </p:cNvCxnSpPr>
          <p:nvPr/>
        </p:nvCxnSpPr>
        <p:spPr>
          <a:xfrm flipH="1">
            <a:off x="4533266" y="3545655"/>
            <a:ext cx="3505" cy="2682617"/>
          </a:xfrm>
          <a:prstGeom prst="line">
            <a:avLst/>
          </a:prstGeom>
          <a:ln w="127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>
            <a:stCxn id="99" idx="1"/>
            <a:endCxn id="99" idx="3"/>
          </p:cNvCxnSpPr>
          <p:nvPr/>
        </p:nvCxnSpPr>
        <p:spPr>
          <a:xfrm>
            <a:off x="3195771" y="4886964"/>
            <a:ext cx="2682000" cy="0"/>
          </a:xfrm>
          <a:prstGeom prst="line">
            <a:avLst/>
          </a:prstGeom>
          <a:ln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3195771" y="3545655"/>
            <a:ext cx="2682000" cy="2682617"/>
          </a:xfrm>
          <a:prstGeom prst="rect">
            <a:avLst/>
          </a:prstGeom>
          <a:noFill/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32-конечная звезда 99"/>
          <p:cNvSpPr/>
          <p:nvPr/>
        </p:nvSpPr>
        <p:spPr>
          <a:xfrm>
            <a:off x="4483943" y="4112589"/>
            <a:ext cx="232832" cy="193041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Дуга 100"/>
          <p:cNvSpPr/>
          <p:nvPr/>
        </p:nvSpPr>
        <p:spPr>
          <a:xfrm rot="21391130">
            <a:off x="4621964" y="3581421"/>
            <a:ext cx="1228597" cy="1216853"/>
          </a:xfrm>
          <a:prstGeom prst="arc">
            <a:avLst>
              <a:gd name="adj1" fmla="val 10835815"/>
              <a:gd name="adj2" fmla="val 16248968"/>
            </a:avLst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 flipH="1">
            <a:off x="4531645" y="4521289"/>
            <a:ext cx="1220096" cy="1706983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Дуга 102"/>
          <p:cNvSpPr/>
          <p:nvPr/>
        </p:nvSpPr>
        <p:spPr>
          <a:xfrm rot="10063873">
            <a:off x="4751572" y="4961285"/>
            <a:ext cx="1132406" cy="1268505"/>
          </a:xfrm>
          <a:prstGeom prst="arc">
            <a:avLst>
              <a:gd name="adj1" fmla="val 14465667"/>
              <a:gd name="adj2" fmla="val 17799957"/>
            </a:avLst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04" name="Дуга 103"/>
          <p:cNvSpPr/>
          <p:nvPr/>
        </p:nvSpPr>
        <p:spPr>
          <a:xfrm rot="19823663">
            <a:off x="4438662" y="6108814"/>
            <a:ext cx="883489" cy="833796"/>
          </a:xfrm>
          <a:prstGeom prst="arc">
            <a:avLst>
              <a:gd name="adj1" fmla="val 15294395"/>
              <a:gd name="adj2" fmla="val 20452655"/>
            </a:avLst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06" name="Прямая соединительная линия 105"/>
          <p:cNvCxnSpPr/>
          <p:nvPr/>
        </p:nvCxnSpPr>
        <p:spPr>
          <a:xfrm flipV="1">
            <a:off x="5723435" y="5930295"/>
            <a:ext cx="144709" cy="133856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Дуга 54"/>
          <p:cNvSpPr/>
          <p:nvPr/>
        </p:nvSpPr>
        <p:spPr>
          <a:xfrm rot="21391130">
            <a:off x="4621964" y="3581421"/>
            <a:ext cx="1228597" cy="1216853"/>
          </a:xfrm>
          <a:prstGeom prst="arc">
            <a:avLst>
              <a:gd name="adj1" fmla="val 16109361"/>
              <a:gd name="adj2" fmla="val 2178558"/>
            </a:avLst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6" grpId="0"/>
      <p:bldP spid="157" grpId="0"/>
      <p:bldP spid="158" grpId="0"/>
      <p:bldP spid="159" grpId="0"/>
      <p:bldP spid="160" grpId="0"/>
      <p:bldP spid="71" grpId="0"/>
      <p:bldP spid="99" grpId="0" animBg="1"/>
      <p:bldP spid="100" grpId="0" animBg="1"/>
      <p:bldP spid="101" grpId="0" animBg="1"/>
      <p:bldP spid="103" grpId="0" animBg="1"/>
      <p:bldP spid="104" grpId="0" animBg="1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14314" y="3857628"/>
            <a:ext cx="8786842" cy="714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01"/>
          <p:cNvGrpSpPr/>
          <p:nvPr/>
        </p:nvGrpSpPr>
        <p:grpSpPr>
          <a:xfrm>
            <a:off x="428596" y="2571744"/>
            <a:ext cx="2357454" cy="1071570"/>
            <a:chOff x="428596" y="2428868"/>
            <a:chExt cx="2286016" cy="1214446"/>
          </a:xfrm>
        </p:grpSpPr>
        <p:grpSp>
          <p:nvGrpSpPr>
            <p:cNvPr id="3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93" name="Прямоугольник 92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Овал 93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Овал 94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96" name="Прямая соединительная линия 95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/>
          <p:cNvSpPr txBox="1"/>
          <p:nvPr/>
        </p:nvSpPr>
        <p:spPr>
          <a:xfrm>
            <a:off x="251520" y="54868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Петя собрал игрушечный поезд из вагонов. Помоги ему ответить на вопросы: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39552" y="1412776"/>
            <a:ext cx="400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вагонов было?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355" y="558924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801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6251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1763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909" y="558924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247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3769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8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455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905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6109" y="5589240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0.2717 -0.4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76" y="-2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</p:childTnLst>
        </p:cTn>
      </p:par>
    </p:tnLst>
    <p:bldLst>
      <p:bldP spid="104" grpId="0"/>
    </p:bldLst>
  </p:timing>
</p:sld>
</file>

<file path=ppt/theme/theme1.xml><?xml version="1.0" encoding="utf-8"?>
<a:theme xmlns:a="http://schemas.openxmlformats.org/drawingml/2006/main" name="шаблон математика 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182</Words>
  <Application>Microsoft Office PowerPoint</Application>
  <PresentationFormat>Экран (4:3)</PresentationFormat>
  <Paragraphs>62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 Unicode MS</vt:lpstr>
      <vt:lpstr>MS Gothic</vt:lpstr>
      <vt:lpstr>Arial</vt:lpstr>
      <vt:lpstr>Bookman Old Style</vt:lpstr>
      <vt:lpstr>Calibri</vt:lpstr>
      <vt:lpstr>Times New Roman</vt:lpstr>
      <vt:lpstr>шаблон математика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Айнур</cp:lastModifiedBy>
  <cp:revision>71</cp:revision>
  <cp:lastPrinted>2015-09-06T08:56:35Z</cp:lastPrinted>
  <dcterms:created xsi:type="dcterms:W3CDTF">2015-09-04T18:41:17Z</dcterms:created>
  <dcterms:modified xsi:type="dcterms:W3CDTF">2023-05-08T22:04:18Z</dcterms:modified>
</cp:coreProperties>
</file>