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notesMasterIdLst>
    <p:notesMasterId r:id="rId2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7" r:id="rId11"/>
    <p:sldId id="276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8" r:id="rId23"/>
    <p:sldId id="274" r:id="rId24"/>
    <p:sldId id="275" r:id="rId25"/>
    <p:sldId id="279" r:id="rId26"/>
  </p:sldIdLst>
  <p:sldSz cx="12192000" cy="6858000"/>
  <p:notesSz cx="6858000" cy="9144000"/>
  <p:custDataLst>
    <p:tags r:id="rId2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slide" Target="slides/slide12.xml" /><Relationship Id="rId15" Type="http://schemas.openxmlformats.org/officeDocument/2006/relationships/slide" Target="slides/slide13.xml" /><Relationship Id="rId16" Type="http://schemas.openxmlformats.org/officeDocument/2006/relationships/slide" Target="slides/slide14.xml" /><Relationship Id="rId17" Type="http://schemas.openxmlformats.org/officeDocument/2006/relationships/slide" Target="slides/slide15.xml" /><Relationship Id="rId18" Type="http://schemas.openxmlformats.org/officeDocument/2006/relationships/slide" Target="slides/slide16.xml" /><Relationship Id="rId19" Type="http://schemas.openxmlformats.org/officeDocument/2006/relationships/slide" Target="slides/slide17.xml" /><Relationship Id="rId2" Type="http://schemas.openxmlformats.org/officeDocument/2006/relationships/notesMaster" Target="notesMasters/notesMaster1.xml" /><Relationship Id="rId20" Type="http://schemas.openxmlformats.org/officeDocument/2006/relationships/slide" Target="slides/slide18.xml" /><Relationship Id="rId21" Type="http://schemas.openxmlformats.org/officeDocument/2006/relationships/slide" Target="slides/slide19.xml" /><Relationship Id="rId22" Type="http://schemas.openxmlformats.org/officeDocument/2006/relationships/slide" Target="slides/slide20.xml" /><Relationship Id="rId23" Type="http://schemas.openxmlformats.org/officeDocument/2006/relationships/slide" Target="slides/slide21.xml" /><Relationship Id="rId24" Type="http://schemas.openxmlformats.org/officeDocument/2006/relationships/slide" Target="slides/slide22.xml" /><Relationship Id="rId25" Type="http://schemas.openxmlformats.org/officeDocument/2006/relationships/slide" Target="slides/slide23.xml" /><Relationship Id="rId26" Type="http://schemas.openxmlformats.org/officeDocument/2006/relationships/slide" Target="slides/slide24.xml" /><Relationship Id="rId27" Type="http://schemas.openxmlformats.org/officeDocument/2006/relationships/tags" Target="tags/tag1.xml" /><Relationship Id="rId28" Type="http://schemas.openxmlformats.org/officeDocument/2006/relationships/presProps" Target="presProps.xml" /><Relationship Id="rId29" Type="http://schemas.openxmlformats.org/officeDocument/2006/relationships/viewProps" Target="viewProps.xml" /><Relationship Id="rId3" Type="http://schemas.openxmlformats.org/officeDocument/2006/relationships/slide" Target="slides/slide1.xml" /><Relationship Id="rId30" Type="http://schemas.openxmlformats.org/officeDocument/2006/relationships/theme" Target="theme/theme1.xml" /><Relationship Id="rId31" Type="http://schemas.openxmlformats.org/officeDocument/2006/relationships/tableStyles" Target="tableStyles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C28C7E-E780-4731-9CFB-36044CE9881A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0F640-9C49-4F1B-B705-CB17D23638D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684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0F640-9C49-4F1B-B705-CB17D23638DD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D80F640-9C49-4F1B-B705-CB17D23638DD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13B4-30C5-494D-A8CD-34C085440FA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333D-D24E-4742-861D-56B58A4CE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C13B4-30C5-494D-A8CD-34C085440FA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2333D-D24E-4742-861D-56B58A4CEC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C13B4-30C5-494D-A8CD-34C085440FA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2333D-D24E-4742-861D-56B58A4CEC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1.jpeg" /><Relationship Id="rId4" Type="http://schemas.openxmlformats.org/officeDocument/2006/relationships/image" Target="../media/image12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3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4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17.jpeg" /><Relationship Id="rId4" Type="http://schemas.openxmlformats.org/officeDocument/2006/relationships/image" Target="../media/image18.jpeg" /><Relationship Id="rId5" Type="http://schemas.openxmlformats.org/officeDocument/2006/relationships/image" Target="../media/image19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0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1.jpeg" /><Relationship Id="rId4" Type="http://schemas.openxmlformats.org/officeDocument/2006/relationships/image" Target="../media/image21.jpeg" /><Relationship Id="rId5" Type="http://schemas.openxmlformats.org/officeDocument/2006/relationships/image" Target="../media/image22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23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Relationship Id="rId3" Type="http://schemas.openxmlformats.org/officeDocument/2006/relationships/image" Target="../media/image25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Relationship Id="rId3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2300" y="1576949"/>
            <a:ext cx="3424490" cy="48775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0506" y="2222695"/>
            <a:ext cx="7534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>
                <a:solidFill>
                  <a:srgbClr val="FF0000"/>
                </a:solidFill>
              </a:rPr>
              <a:t>Художественно-эстетическое</a:t>
            </a:r>
          </a:p>
          <a:p>
            <a:r>
              <a:rPr lang="ru-RU" sz="3600" i="1">
                <a:solidFill>
                  <a:srgbClr val="FF0000"/>
                </a:solidFill>
              </a:rPr>
              <a:t>                 развитие </a:t>
            </a:r>
          </a:p>
        </p:txBody>
      </p:sp>
      <p:sp>
        <p:nvSpPr>
          <p:cNvPr id="100" name="Текстовое поле 99"/>
          <p:cNvSpPr txBox="1"/>
          <p:nvPr/>
        </p:nvSpPr>
        <p:spPr>
          <a:xfrm>
            <a:off x="1524000" y="301625"/>
            <a:ext cx="6345555" cy="1168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en-US" sz="1400" b="1">
                <a:latin typeface="Times New Roman" panose="02020603050405020304" pitchFamily="18" charset="0"/>
                <a:ea typeface="SimSun" panose="02010600030101010101" pitchFamily="2" charset="-122"/>
              </a:rPr>
              <a:t>АМО «Кижингинский район»</a:t>
            </a:r>
          </a:p>
          <a:p>
            <a:pPr indent="0" algn="ctr"/>
            <a:r>
              <a:rPr lang="en-US" sz="1400" b="1">
                <a:latin typeface="Times New Roman" panose="02020603050405020304" pitchFamily="18" charset="0"/>
                <a:ea typeface="SimSun" panose="02010600030101010101" pitchFamily="2" charset="-122"/>
              </a:rPr>
              <a:t>МКУ Комитет по социальной политике</a:t>
            </a:r>
          </a:p>
          <a:p>
            <a:pPr indent="0" algn="ctr"/>
            <a:r>
              <a:rPr lang="en-US" sz="1400" b="1">
                <a:latin typeface="Times New Roman" panose="02020603050405020304" pitchFamily="18" charset="0"/>
                <a:ea typeface="SimSun" panose="02010600030101010101" pitchFamily="2" charset="-122"/>
              </a:rPr>
              <a:t>Районный отдел образования</a:t>
            </a:r>
          </a:p>
          <a:p>
            <a:pPr indent="0" algn="ctr"/>
            <a:r>
              <a:rPr lang="en-US" sz="1400" b="1">
                <a:latin typeface="Times New Roman" panose="02020603050405020304" pitchFamily="18" charset="0"/>
                <a:ea typeface="SimSun" panose="02010600030101010101" pitchFamily="2" charset="-122"/>
              </a:rPr>
              <a:t>Муниципальное бюджетное дошкольное образовательное учреждение</a:t>
            </a:r>
          </a:p>
          <a:p>
            <a:pPr indent="0" algn="ctr"/>
            <a:r>
              <a:rPr lang="en-US" sz="1400" b="1">
                <a:latin typeface="Times New Roman" panose="02020603050405020304" pitchFamily="18" charset="0"/>
                <a:ea typeface="SimSun" panose="02010600030101010101" pitchFamily="2" charset="-122"/>
              </a:rPr>
              <a:t>Могсохонский детский сад «Наран»</a:t>
            </a:r>
            <a:endParaRPr lang="ru-RU" altLang="en-US" sz="1400"/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6468745" y="5993448"/>
            <a:ext cx="5080000" cy="30670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 algn="ctr"/>
            <a:r>
              <a:rPr lang="ru-RU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Бабуева Д.Р.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935"/>
            <a:ext cx="12192000" cy="6642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22363" y="956603"/>
            <a:ext cx="3432517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>
                <a:latin typeface="Arial Black" panose="020b0a04020102020204" pitchFamily="34" charset="0"/>
              </a:rPr>
              <a:t>Ши би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Энэ тэрэ,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Тэмээн ямаан,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Тэргэ шарга,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Арга хурга,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Таба арба,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Яба гара!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7142" y="2996418"/>
            <a:ext cx="5143675" cy="320526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10154" y="1582341"/>
            <a:ext cx="3985846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err="1">
                <a:latin typeface="Arial Black" panose="020b0a04020102020204" pitchFamily="34" charset="0"/>
              </a:rPr>
              <a:t>Табан хурган</a:t>
            </a:r>
            <a:endParaRPr lang="ru-RU" sz="3600">
              <a:latin typeface="Arial Black" panose="020b0a04020102020204" pitchFamily="34" charset="0"/>
            </a:endParaRP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>
                <a:latin typeface="Arial Black" panose="020b0a04020102020204" pitchFamily="34" charset="0"/>
              </a:rPr>
              <a:t> Барбаадай 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>
                <a:latin typeface="Arial Black" panose="020b0a04020102020204" pitchFamily="34" charset="0"/>
              </a:rPr>
              <a:t>Батан Туулай,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Тоохон тобшо</a:t>
            </a:r>
            <a:endParaRPr lang="ru-RU" sz="2400">
              <a:latin typeface="Arial Black" panose="020b0a04020102020204" pitchFamily="34" charset="0"/>
            </a:endParaRP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>
                <a:latin typeface="Arial Black" panose="020b0a04020102020204" pitchFamily="34" charset="0"/>
              </a:rPr>
              <a:t>Толи байса,</a:t>
            </a:r>
          </a:p>
          <a:p>
            <a:endParaRPr lang="ru-RU" sz="2400">
              <a:latin typeface="Arial Black" panose="020b0a04020102020204" pitchFamily="34" charset="0"/>
            </a:endParaRPr>
          </a:p>
          <a:p>
            <a:r>
              <a:rPr lang="ru-RU" sz="2400" err="1">
                <a:latin typeface="Arial Black" panose="020b0a04020102020204" pitchFamily="34" charset="0"/>
              </a:rPr>
              <a:t>Бишыхан шэгшүүдэй</a:t>
            </a:r>
            <a:endParaRPr lang="ru-RU" sz="2400"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3024554"/>
            <a:ext cx="2885677" cy="306156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8185" y="961293"/>
            <a:ext cx="447821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err="1">
                <a:latin typeface="Arial Black" panose="020b0a04020102020204" pitchFamily="34" charset="0"/>
              </a:rPr>
              <a:t>Табан хушуун мал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Ямаадай,</a:t>
            </a:r>
          </a:p>
          <a:p>
            <a:r>
              <a:rPr lang="ru-RU" sz="2800" err="1">
                <a:latin typeface="Arial Black" panose="020b0a04020102020204" pitchFamily="34" charset="0"/>
              </a:rPr>
              <a:t>Маадай,</a:t>
            </a:r>
          </a:p>
          <a:p>
            <a:r>
              <a:rPr lang="ru-RU" sz="2800" err="1">
                <a:latin typeface="Arial Black" panose="020b0a04020102020204" pitchFamily="34" charset="0"/>
              </a:rPr>
              <a:t>Моодэй,</a:t>
            </a:r>
          </a:p>
          <a:p>
            <a:r>
              <a:rPr lang="ru-RU" sz="2800" err="1">
                <a:latin typeface="Arial Black" panose="020b0a04020102020204" pitchFamily="34" charset="0"/>
              </a:rPr>
              <a:t>Жороодой,</a:t>
            </a:r>
          </a:p>
          <a:p>
            <a:r>
              <a:rPr lang="ru-RU" sz="2800" err="1">
                <a:latin typeface="Arial Black" panose="020b0a04020102020204" pitchFamily="34" charset="0"/>
              </a:rPr>
              <a:t>Тэмээдэй</a:t>
            </a:r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Минии эбтэй нухэд</a:t>
            </a:r>
            <a:endParaRPr lang="ru-RU" sz="280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0430" y="2907322"/>
            <a:ext cx="4505569" cy="3379177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9877" y="1008185"/>
            <a:ext cx="321212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err="1">
                <a:latin typeface="Arial Black" panose="020b0a04020102020204" pitchFamily="34" charset="0"/>
              </a:rPr>
              <a:t>Эбтэй булэ.</a:t>
            </a:r>
          </a:p>
          <a:p>
            <a:endParaRPr lang="ru-RU" sz="2800"/>
          </a:p>
          <a:p>
            <a:r>
              <a:rPr lang="ru-RU" sz="2800">
                <a:latin typeface="Arial Black" panose="020b0a04020102020204" pitchFamily="34" charset="0"/>
              </a:rPr>
              <a:t>Аба, эжы,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>
                <a:latin typeface="Arial Black" panose="020b0a04020102020204" pitchFamily="34" charset="0"/>
              </a:rPr>
              <a:t>Ахай, 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Абгай,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>
                <a:latin typeface="Arial Black" panose="020b0a04020102020204" pitchFamily="34" charset="0"/>
              </a:rPr>
              <a:t>Би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31876" y="492369"/>
            <a:ext cx="3212123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err="1">
                <a:latin typeface="Arial Black" panose="020b0a04020102020204" pitchFamily="34" charset="0"/>
              </a:rPr>
              <a:t>Минии булэ ехэ.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Таабай,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Тооби,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>
                <a:latin typeface="Arial Black" panose="020b0a04020102020204" pitchFamily="34" charset="0"/>
              </a:rPr>
              <a:t>Аба,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Эжы, 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>
                <a:latin typeface="Arial Black" panose="020b0a04020102020204" pitchFamily="34" charset="0"/>
              </a:rPr>
              <a:t>Би- минии булэ ехэ</a:t>
            </a:r>
            <a:r>
              <a:rPr lang="ru-RU">
                <a:latin typeface="Arial Black" panose="020b0a04020102020204" pitchFamily="34" charset="0"/>
              </a:rPr>
              <a:t>.</a:t>
            </a:r>
          </a:p>
        </p:txBody>
      </p:sp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9816" y="2413337"/>
            <a:ext cx="61124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err="1"/>
              <a:t>Жороо угэн</a:t>
            </a:r>
            <a:r>
              <a:rPr lang="en-US" sz="7200"/>
              <a:t>үү</a:t>
            </a:r>
            <a:r>
              <a:rPr lang="ru-RU" sz="7200"/>
              <a:t>д</a:t>
            </a:r>
          </a:p>
        </p:txBody>
      </p:sp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59877" y="1312986"/>
            <a:ext cx="2836985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latin typeface="Arial Black" panose="020b0a04020102020204" pitchFamily="34" charset="0"/>
              </a:rPr>
              <a:t>Шагай, шагай, шагайхан </a:t>
            </a:r>
          </a:p>
          <a:p>
            <a:endParaRPr lang="ru-RU" sz="3200">
              <a:latin typeface="Arial Black" panose="020b0a04020102020204" pitchFamily="34" charset="0"/>
            </a:endParaRPr>
          </a:p>
          <a:p>
            <a:r>
              <a:rPr lang="ru-RU" sz="3200">
                <a:latin typeface="Arial Black" panose="020b0a04020102020204" pitchFamily="34" charset="0"/>
              </a:rPr>
              <a:t>Шагай наадан аятайхан.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862" y="2980306"/>
            <a:ext cx="7015717" cy="256470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42647" y="586154"/>
            <a:ext cx="790135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/>
          </a:p>
          <a:p>
            <a:r>
              <a:rPr lang="ru-RU" sz="2800" err="1">
                <a:latin typeface="Arial Black" panose="020b0a04020102020204" pitchFamily="34" charset="0"/>
              </a:rPr>
              <a:t>Уулэн дээрэ Барбаадай, 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Дуужэн дээрэ Шэгшуудэй.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450" y="2536693"/>
            <a:ext cx="3356476" cy="32689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229" y="2536693"/>
            <a:ext cx="3314201" cy="326891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8862" y="961292"/>
            <a:ext cx="4947138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>
                <a:latin typeface="Arial Black" panose="020b0a04020102020204" pitchFamily="34" charset="0"/>
              </a:rPr>
              <a:t>Манай Майдар мартамхай.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>
                <a:latin typeface="Arial Black" panose="020b0a04020102020204" pitchFamily="34" charset="0"/>
              </a:rPr>
              <a:t> 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Танай Табхай танилтай.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>
                <a:latin typeface="Arial Black" panose="020b0a04020102020204" pitchFamily="34" charset="0"/>
              </a:rPr>
              <a:t> 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Бататуулай сухалтай.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7724" y="403563"/>
            <a:ext cx="2329260" cy="23292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4861" y="4168257"/>
            <a:ext cx="2625969" cy="21387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1838999"/>
            <a:ext cx="2889737" cy="2329259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96085" y="1167618"/>
            <a:ext cx="3263705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>
                <a:latin typeface="Arial Black" panose="020b0a04020102020204" pitchFamily="34" charset="0"/>
              </a:rPr>
              <a:t>Бум – бум –бум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Бумбэгэм</a:t>
            </a:r>
            <a:endParaRPr lang="ru-RU" sz="2800">
              <a:latin typeface="Arial Black" panose="020b0a04020102020204" pitchFamily="34" charset="0"/>
            </a:endParaRP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Бумбэлзэн </a:t>
            </a: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ru-RU" sz="2800" err="1">
                <a:latin typeface="Arial Black" panose="020b0a04020102020204" pitchFamily="34" charset="0"/>
              </a:rPr>
              <a:t>Бумбэрбэл.</a:t>
            </a:r>
          </a:p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4534" y="1420103"/>
            <a:ext cx="2403085" cy="4398793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2542"/>
            <a:ext cx="12192000" cy="674545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1009" y="1083212"/>
            <a:ext cx="30245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эб – </a:t>
            </a:r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эб </a:t>
            </a:r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эбшээлбэ</a:t>
            </a:r>
            <a:endParaRPr lang="ru-RU" sz="2800">
              <a:latin typeface="Arial Black" panose="020b0a04020102020204" pitchFamily="34" charset="0"/>
            </a:endParaRPr>
          </a:p>
          <a:p>
            <a:endParaRPr lang="ru-RU" sz="2800">
              <a:latin typeface="Arial Black" panose="020b0a04020102020204" pitchFamily="34" charset="0"/>
            </a:endParaRPr>
          </a:p>
          <a:p>
            <a:endParaRPr lang="ru-RU" sz="2800">
              <a:latin typeface="Arial Black" panose="020b0a04020102020204" pitchFamily="34" charset="0"/>
            </a:endParaRPr>
          </a:p>
          <a:p>
            <a:endParaRPr lang="ru-RU" sz="2800">
              <a:latin typeface="Arial Black" panose="020b0a04020102020204" pitchFamily="34" charset="0"/>
            </a:endParaRPr>
          </a:p>
          <a:p>
            <a:endParaRPr lang="ru-RU" sz="2800">
              <a:latin typeface="Arial Black" panose="020b0a04020102020204" pitchFamily="34" charset="0"/>
            </a:endParaRPr>
          </a:p>
          <a:p>
            <a:endParaRPr lang="ru-RU" sz="2800">
              <a:latin typeface="Arial Black" panose="020b0a04020102020204" pitchFamily="34" charset="0"/>
            </a:endParaRPr>
          </a:p>
          <a:p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аб – </a:t>
            </a:r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аб </a:t>
            </a:r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алхилба.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381" y="506437"/>
            <a:ext cx="2517238" cy="25172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7381" y="3633423"/>
            <a:ext cx="2517238" cy="2614828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13537" y="393895"/>
            <a:ext cx="5205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Художественная литература. Фольклор</a:t>
            </a:r>
          </a:p>
          <a:p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Младшая группа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7280" y="1040226"/>
            <a:ext cx="710418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интерес к книге, формирование умения слушать чтение и рассказывание педагога.</a:t>
            </a:r>
          </a:p>
          <a:p>
            <a:pPr marL="342900" indent="-342900">
              <a:buAutoNum type="arabicPeriod"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желание следить за развитием действия в художественном произведении на бурятском языке, воспринимать содержание.</a:t>
            </a:r>
          </a:p>
          <a:p>
            <a:pPr marL="342900" indent="-342900">
              <a:buAutoNum type="arabicPeriod"/>
            </a:pP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умение эмоционально откликаться , сопереживать персонажам, узнавать их на книжных иллюстрациях.</a:t>
            </a:r>
          </a:p>
        </p:txBody>
      </p:sp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73842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78966" y="970671"/>
            <a:ext cx="51909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err="1">
                <a:latin typeface="Arial Black" panose="020b0a04020102020204" pitchFamily="34" charset="0"/>
              </a:rPr>
              <a:t>Тээ тэрэ арбан табан</a:t>
            </a:r>
            <a:endParaRPr lang="ru-RU" sz="3200">
              <a:latin typeface="Arial Black" panose="020b0a04020102020204" pitchFamily="34" charset="0"/>
            </a:endParaRPr>
          </a:p>
          <a:p>
            <a:endParaRPr lang="ru-RU" sz="3200">
              <a:latin typeface="Arial Black" panose="020b0a04020102020204" pitchFamily="34" charset="0"/>
            </a:endParaRPr>
          </a:p>
          <a:p>
            <a:r>
              <a:rPr lang="ru-RU" sz="3200" err="1">
                <a:latin typeface="Arial Black" panose="020b0a04020102020204" pitchFamily="34" charset="0"/>
              </a:rPr>
              <a:t>Тарган тарбаган.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5404" y="2857487"/>
            <a:ext cx="5637238" cy="317094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Прямоугольник 1"/>
          <p:cNvSpPr/>
          <p:nvPr/>
        </p:nvSpPr>
        <p:spPr>
          <a:xfrm>
            <a:off x="857885" y="-4511675"/>
            <a:ext cx="10441940" cy="3415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err="1"/>
              <a:t>Табан хушуун малай дуу</a:t>
            </a:r>
            <a:r>
              <a:rPr lang="en-US"/>
              <a:t>h</a:t>
            </a:r>
            <a:r>
              <a:rPr lang="ru-RU" err="1"/>
              <a:t>ашагуй тоолуур</a:t>
            </a:r>
            <a:endParaRPr lang="ru-RU"/>
          </a:p>
          <a:p>
            <a:endParaRPr lang="ru-RU"/>
          </a:p>
          <a:p>
            <a:r>
              <a:rPr lang="ru-RU" err="1"/>
              <a:t>Морин</a:t>
            </a:r>
            <a:endParaRPr lang="ru-RU"/>
          </a:p>
          <a:p>
            <a:endParaRPr lang="ru-RU"/>
          </a:p>
          <a:p>
            <a:r>
              <a:rPr lang="ru-RU" err="1"/>
              <a:t>Гуун</a:t>
            </a:r>
            <a:r>
              <a:rPr lang="en-US"/>
              <a:t>h</a:t>
            </a:r>
            <a:r>
              <a:rPr lang="ru-RU" err="1"/>
              <a:t>ээ- унаган,                                Хизаалан</a:t>
            </a:r>
            <a:r>
              <a:rPr lang="en-US"/>
              <a:t>h</a:t>
            </a:r>
            <a:r>
              <a:rPr lang="ru-RU" err="1"/>
              <a:t>аа- шудэлэн,</a:t>
            </a:r>
          </a:p>
          <a:p>
            <a:endParaRPr lang="ru-RU"/>
          </a:p>
          <a:p>
            <a:r>
              <a:rPr lang="ru-RU" err="1"/>
              <a:t>Унаган</a:t>
            </a:r>
            <a:r>
              <a:rPr lang="en-US"/>
              <a:t>h</a:t>
            </a:r>
            <a:r>
              <a:rPr lang="ru-RU" err="1"/>
              <a:t>аа- дааган,                           Уреээ, </a:t>
            </a:r>
            <a:r>
              <a:rPr lang="en-US"/>
              <a:t>h</a:t>
            </a:r>
            <a:r>
              <a:rPr lang="ru-RU" err="1"/>
              <a:t>оеолон</a:t>
            </a:r>
            <a:r>
              <a:rPr lang="en-US"/>
              <a:t>h</a:t>
            </a:r>
            <a:r>
              <a:rPr lang="ru-RU" err="1"/>
              <a:t>оо-</a:t>
            </a:r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2542" y="121920"/>
            <a:ext cx="12192000" cy="67360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58129" y="1139483"/>
            <a:ext cx="7343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err="1">
                <a:latin typeface="Arial Black" panose="020b0a04020102020204" pitchFamily="34" charset="0"/>
              </a:rPr>
              <a:t>Табан хушуун малай дуу</a:t>
            </a:r>
            <a:r>
              <a:rPr lang="en-US" sz="2800">
                <a:latin typeface="Arial Black" panose="020b0a04020102020204" pitchFamily="34" charset="0"/>
              </a:rPr>
              <a:t>h</a:t>
            </a:r>
            <a:r>
              <a:rPr lang="ru-RU" sz="2800" err="1">
                <a:latin typeface="Arial Black" panose="020b0a04020102020204" pitchFamily="34" charset="0"/>
              </a:rPr>
              <a:t>ашагуй тоолуур</a:t>
            </a:r>
            <a:endParaRPr lang="ru-RU" sz="2800">
              <a:latin typeface="Arial Black" panose="020b0a040201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26" t="7969" r="3169" b="3907"/>
          <a:stretch>
            <a:fillRect/>
          </a:stretch>
        </p:blipFill>
        <p:spPr>
          <a:xfrm>
            <a:off x="2588855" y="2039512"/>
            <a:ext cx="5613010" cy="398021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39483" y="1294228"/>
            <a:ext cx="7568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err="1">
                <a:latin typeface="Arial Black" panose="020b0a04020102020204" pitchFamily="34" charset="0"/>
              </a:rPr>
              <a:t>Морин</a:t>
            </a:r>
            <a:endParaRPr lang="ru-RU">
              <a:latin typeface="Arial Black" panose="020b0a04020102020204" pitchFamily="34" charset="0"/>
            </a:endParaRP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Гуун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ээ- унаган,                                Хизаалан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аа- шудэлэн,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Унаган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аа- дааган,                           Уреээ, 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оеолон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оо-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Дааган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 дээшээ                             Азарга, морин,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Эрэнь- уреэ,                                        Хизаалан, шудэлэн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оо-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Эмэнь- хизаалан,                               Гуун эхэ,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Уреээ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ээ- 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оеолон,                           Гуун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ээ- унаган….</a:t>
            </a:r>
          </a:p>
        </p:txBody>
      </p:sp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9490" y="0"/>
            <a:ext cx="12501489" cy="69705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15926" y="1871003"/>
            <a:ext cx="93128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>
                <a:latin typeface="Arial Black" panose="020b0a04020102020204" pitchFamily="34" charset="0"/>
              </a:rPr>
              <a:t>Хонин                                                      Ямаан</a:t>
            </a:r>
            <a:endParaRPr lang="ru-RU">
              <a:latin typeface="Arial Black" panose="020b0a04020102020204" pitchFamily="34" charset="0"/>
            </a:endParaRP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>
                <a:latin typeface="Arial Black" panose="020b0a04020102020204" pitchFamily="34" charset="0"/>
              </a:rPr>
              <a:t>Хонин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оо- хурьган,                                Ямаан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 – эшэгэн,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Хурьган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 – тулгэ,                                Эшэгэн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 – шудэлэн,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Эрэ тулгэ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 –шулгэ,                             Эрэ шудэлэн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 – 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иинэг,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Эмэ тулгэ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 – зу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аг,                            Эмэ шудэлэн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 – зу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аг,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Шулгэ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 – хуса, эрье,                          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иинэг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ээ – тэхэ, 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эрхэ,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 err="1">
                <a:latin typeface="Arial Black" panose="020b0a04020102020204" pitchFamily="34" charset="0"/>
              </a:rPr>
              <a:t>Зу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аг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 – эхэ хонин,                            Зу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аг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 – эхэ ямаан,</a:t>
            </a:r>
          </a:p>
          <a:p>
            <a:endParaRPr lang="ru-RU">
              <a:latin typeface="Arial Black" panose="020b0a04020102020204" pitchFamily="34" charset="0"/>
            </a:endParaRPr>
          </a:p>
          <a:p>
            <a:r>
              <a:rPr lang="ru-RU">
                <a:latin typeface="Arial Black" panose="020b0a04020102020204" pitchFamily="34" charset="0"/>
              </a:rPr>
              <a:t>Хонин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оо – хурьган…                            Ямаан</a:t>
            </a:r>
            <a:r>
              <a:rPr lang="en-US">
                <a:latin typeface="Arial Black" panose="020b0a04020102020204" pitchFamily="34" charset="0"/>
              </a:rPr>
              <a:t>h</a:t>
            </a:r>
            <a:r>
              <a:rPr lang="ru-RU" err="1">
                <a:latin typeface="Arial Black" panose="020b0a04020102020204" pitchFamily="34" charset="0"/>
              </a:rPr>
              <a:t>аа – эшэгэн…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9489" y="0"/>
            <a:ext cx="12501489" cy="697054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47113" y="2179839"/>
            <a:ext cx="96504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err="1">
                <a:latin typeface="Arial Black" panose="020b0a04020102020204" pitchFamily="34" charset="0"/>
              </a:rPr>
              <a:t>Ухэр</a:t>
            </a:r>
            <a:endParaRPr lang="ru-RU" sz="2000">
              <a:latin typeface="Arial Black" panose="020b0a04020102020204" pitchFamily="34" charset="0"/>
            </a:endParaRP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Унеэн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ээ – тугал,                                     Гунан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аа – дунэн,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Тугал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аа – буруун,                                   Дунэн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оо – буха, сар,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Буруу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аа – хашараг,                                Гунжан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аа – дунжэн,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Хашараг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аа саашаа                                 Дунжэн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оо – унеэн,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Эрэнь – гунан, </a:t>
            </a:r>
          </a:p>
          <a:p>
            <a:r>
              <a:rPr lang="ru-RU" sz="2000" err="1">
                <a:latin typeface="Arial Black" panose="020b0a04020102020204" pitchFamily="34" charset="0"/>
              </a:rPr>
              <a:t>Эмэнь – гунжан,                                        Унеэн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ээ – тугал…</a:t>
            </a:r>
          </a:p>
        </p:txBody>
      </p:sp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74" y="0"/>
            <a:ext cx="12192000" cy="679446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900332" y="2138289"/>
            <a:ext cx="9115866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err="1">
                <a:latin typeface="Arial Black" panose="020b0a04020102020204" pitchFamily="34" charset="0"/>
              </a:rPr>
              <a:t>Тэмээн</a:t>
            </a:r>
            <a:endParaRPr lang="ru-RU" sz="2000">
              <a:latin typeface="Arial Black" panose="020b0a04020102020204" pitchFamily="34" charset="0"/>
            </a:endParaRP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Энгин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ээ – ботогон,                                 Дунэн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оо – буура, атан,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Ботогон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оо – тором,                                Дунжэн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оо – энгин,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>
                <a:latin typeface="Arial Black" panose="020b0a04020102020204" pitchFamily="34" charset="0"/>
              </a:rPr>
              <a:t>Тором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оо – тайлаг,                                  Энгин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ээ - ботогон</a:t>
            </a:r>
            <a:endParaRPr lang="ru-RU" sz="2000">
              <a:latin typeface="Arial Black" panose="020b0a04020102020204" pitchFamily="34" charset="0"/>
            </a:endParaRP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Тайлаг</a:t>
            </a:r>
            <a:r>
              <a:rPr lang="en-US" sz="2000">
                <a:latin typeface="Arial Black" panose="020b0a04020102020204" pitchFamily="34" charset="0"/>
              </a:rPr>
              <a:t>h</a:t>
            </a:r>
            <a:r>
              <a:rPr lang="ru-RU" sz="2000" err="1">
                <a:latin typeface="Arial Black" panose="020b0a04020102020204" pitchFamily="34" charset="0"/>
              </a:rPr>
              <a:t>аа – дунэн, дунжэн,</a:t>
            </a:r>
          </a:p>
          <a:p>
            <a:endParaRPr lang="ru-RU"/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942" y="1547445"/>
            <a:ext cx="49232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-Тахяа, тахяа хаана ошохошниб?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-У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дээрэ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-Тахяа юундэ ошохошниб?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-У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 асархаа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-Тахяа, тахяа у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аар яахашниб?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үү</a:t>
            </a:r>
            <a:r>
              <a:rPr lang="ru-RU" sz="240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дтээ уулгахамни.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үү</a:t>
            </a:r>
            <a:r>
              <a:rPr lang="ru-RU" sz="240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дшни хайшан гэжэ у</a:t>
            </a:r>
            <a:r>
              <a:rPr 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 эринэб?</a:t>
            </a:r>
          </a:p>
          <a:p>
            <a:r>
              <a:rPr lang="ru-RU" sz="240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Пи,пи,пи,пи – гэжэ пишаганалдана</a:t>
            </a:r>
            <a:endParaRPr 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/>
              <a:t> </a:t>
            </a:r>
            <a:endParaRPr lang="ru-RU" sz="2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0240" y="3015793"/>
            <a:ext cx="4220308" cy="3246825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7785" y="1252026"/>
            <a:ext cx="38873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4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Маадай 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-Маа, маа, маа- гээд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Маарана хурьган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-Маа, маа, маа – гээд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Маамаагаа эринэ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156" y="904568"/>
            <a:ext cx="3432518" cy="23457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52492" y="3995225"/>
            <a:ext cx="4834597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sz="240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Эрбээхэй</a:t>
            </a:r>
            <a:r>
              <a:rPr lang="ru-RU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Эжымни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ү</a:t>
            </a:r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бс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үү</a:t>
            </a:r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ндэ, хара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ам,</a:t>
            </a: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Эрбээхэй эрбыжэ 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уушаба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Маряажа, маряажа дара</a:t>
            </a:r>
            <a:r>
              <a:rPr 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Магазинай эрбээхэй байшаба</a:t>
            </a:r>
            <a:endParaRPr lang="ru-RU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969" y="4065116"/>
            <a:ext cx="4126523" cy="242829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39816" y="820616"/>
            <a:ext cx="595532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>
                <a:latin typeface="Times New Roman" panose="02020603050405020304" pitchFamily="18" charset="0"/>
                <a:cs typeface="Times New Roman" panose="02020603050405020304" pitchFamily="18" charset="0"/>
              </a:rPr>
              <a:t>Манай миисгэй эрхэлнэ, мяу, мяу мяха эринэ</a:t>
            </a:r>
            <a:endParaRPr lang="ru-RU" sz="4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8156" y="2438400"/>
            <a:ext cx="6166921" cy="344658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26968" y="653640"/>
            <a:ext cx="5514535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Баабгай, баабгай Баабгалдай </a:t>
            </a: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Баабгай, баабгай, аймшагтай.</a:t>
            </a:r>
          </a:p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9988" y="1884746"/>
            <a:ext cx="6581515" cy="4129192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1353" y="0"/>
            <a:ext cx="1247335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1009" y="1041009"/>
            <a:ext cx="544419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Минии булэ ехэ- Баабай,</a:t>
            </a:r>
          </a:p>
          <a:p>
            <a:r>
              <a:rPr lang="ru-RU" sz="2800" err="1">
                <a:latin typeface="Times New Roman" panose="02020603050405020304" pitchFamily="18" charset="0"/>
                <a:cs typeface="Times New Roman" panose="02020603050405020304" pitchFamily="18" charset="0"/>
              </a:rPr>
              <a:t>Хугшэн эжы, Аба, Эжы, Абгай, 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Би- минии булэ ехэ.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8555" y="2615292"/>
            <a:ext cx="5444197" cy="363341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59058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58462" y="2438400"/>
            <a:ext cx="738553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err="1">
                <a:solidFill>
                  <a:srgbClr val="FF0000"/>
                </a:solidFill>
              </a:rPr>
              <a:t>Тоолуурнууд .</a:t>
            </a:r>
          </a:p>
          <a:p>
            <a:endParaRPr lang="ru-RU">
              <a:solidFill>
                <a:srgbClr val="FF0000"/>
              </a:solidFill>
            </a:endParaRPr>
          </a:p>
          <a:p>
            <a:r>
              <a:rPr lang="ru-RU">
                <a:solidFill>
                  <a:srgbClr val="FF0000"/>
                </a:solidFill>
              </a:rPr>
              <a:t> </a:t>
            </a:r>
          </a:p>
          <a:p>
            <a:endParaRPr lang="ru-RU"/>
          </a:p>
          <a:p>
            <a:r>
              <a:rPr lang="ru-RU"/>
              <a:t>. 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935"/>
            <a:ext cx="12192000" cy="664213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1348" y="928469"/>
            <a:ext cx="261659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err="1">
                <a:latin typeface="Arial Black" panose="020b0a04020102020204" pitchFamily="34" charset="0"/>
              </a:rPr>
              <a:t>Элбэг дэлбэг</a:t>
            </a:r>
            <a:endParaRPr lang="ru-RU" sz="2000">
              <a:latin typeface="Arial Black" panose="020b0a04020102020204" pitchFamily="34" charset="0"/>
            </a:endParaRP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Элдэб юумэн.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Бэлэг сэлэг</a:t>
            </a:r>
            <a:endParaRPr lang="ru-RU" sz="2000">
              <a:latin typeface="Arial Black" panose="020b0a04020102020204" pitchFamily="34" charset="0"/>
            </a:endParaRP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Шамда намда.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Намда энэ-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Абааб.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Шамда угы-</a:t>
            </a:r>
          </a:p>
          <a:p>
            <a:endParaRPr lang="ru-RU" sz="2000">
              <a:latin typeface="Arial Black" panose="020b0a04020102020204" pitchFamily="34" charset="0"/>
            </a:endParaRPr>
          </a:p>
          <a:p>
            <a:r>
              <a:rPr lang="ru-RU" sz="2000" err="1">
                <a:latin typeface="Arial Black" panose="020b0a04020102020204" pitchFamily="34" charset="0"/>
              </a:rPr>
              <a:t>Ябааш!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3285" y="2154524"/>
            <a:ext cx="4854328" cy="3482926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131</Paragraphs>
  <Slides>24</Slides>
  <Notes>2</Notes>
  <TotalTime>16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baseType="lpstr" size="31">
      <vt:lpstr>Arial</vt:lpstr>
      <vt:lpstr>Calibri Light</vt:lpstr>
      <vt:lpstr>Calibri</vt:lpstr>
      <vt:lpstr>Times New Roman</vt:lpstr>
      <vt:lpstr>SimSun</vt:lpstr>
      <vt:lpstr>Arial Black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Darima</dc:creator>
  <cp:lastModifiedBy>Туяна</cp:lastModifiedBy>
  <cp:revision>8</cp:revision>
  <dcterms:created xsi:type="dcterms:W3CDTF">2022-11-22T07:10:00Z</dcterms:created>
  <dcterms:modified xsi:type="dcterms:W3CDTF">2023-05-09T05:07:00Z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ICV">
    <vt:lpwstr>17F1439A41D54A6AA15E4C919F0FC3ED</vt:lpwstr>
  </property>
  <property fmtid="{D5CDD505-2E9C-101B-9397-08002B2CF9AE}" pid="3" name="KSOProductBuildVer">
    <vt:lpwstr>1049-11.2.0.11537</vt:lpwstr>
  </property>
</Properties>
</file>