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57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002060"/>
    <a:srgbClr val="E6E6E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6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05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59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6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0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34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5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31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9A9AD-2AEC-41AF-A970-5FDADA63D32B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BB74A-DED9-46DE-8E8A-9399DA650B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72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zanimatika.narod.ru/DetKniga_Michalkov.htm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bipbap.ru/kartinki-dlya-srisovki/risunki-dyadya-stepa-karandashom-18-foto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s://abrakadabra.fun/40009-fon-dlja-objavlenija-v-biblioteke.html" TargetMode="External"/><Relationship Id="rId4" Type="http://schemas.openxmlformats.org/officeDocument/2006/relationships/hyperlink" Target="https://foxford.ru/wiki/literatura/tvorchestvo-sv-mihalkov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866" y="136478"/>
            <a:ext cx="11890268" cy="659869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" y="887107"/>
            <a:ext cx="12191999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500" b="1" dirty="0" smtClean="0">
                <a:ln>
                  <a:solidFill>
                    <a:srgbClr val="002060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stra" pitchFamily="2" charset="0"/>
              </a:rPr>
              <a:t>Познавательная викторина</a:t>
            </a:r>
          </a:p>
          <a:p>
            <a:pPr algn="ctr"/>
            <a:r>
              <a:rPr lang="ru-RU" sz="8500" b="1" dirty="0">
                <a:ln>
                  <a:solidFill>
                    <a:srgbClr val="002060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Astra" pitchFamily="2" charset="0"/>
              </a:rPr>
              <a:t>по произведениям</a:t>
            </a:r>
            <a:r>
              <a:rPr lang="ru-RU" sz="8500" b="1" dirty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latin typeface="Astra" pitchFamily="2" charset="0"/>
              </a:rPr>
              <a:t> </a:t>
            </a:r>
            <a:endParaRPr lang="ru-RU" sz="8500" b="1" dirty="0" smtClean="0">
              <a:ln>
                <a:solidFill>
                  <a:srgbClr val="002060"/>
                </a:solidFill>
              </a:ln>
              <a:solidFill>
                <a:schemeClr val="bg1"/>
              </a:solidFill>
              <a:latin typeface="Astra" pitchFamily="2" charset="0"/>
            </a:endParaRPr>
          </a:p>
          <a:p>
            <a:pPr algn="ctr"/>
            <a:r>
              <a:rPr lang="ru-RU" sz="8500" b="1" dirty="0" smtClean="0">
                <a:ln>
                  <a:solidFill>
                    <a:schemeClr val="bg1"/>
                  </a:solidFill>
                </a:ln>
                <a:solidFill>
                  <a:srgbClr val="FF5050"/>
                </a:solidFill>
                <a:latin typeface="Astra" pitchFamily="2" charset="0"/>
              </a:rPr>
              <a:t>С.В</a:t>
            </a:r>
            <a:r>
              <a:rPr lang="ru-RU" sz="8500" b="1" dirty="0">
                <a:ln>
                  <a:solidFill>
                    <a:schemeClr val="bg1"/>
                  </a:solidFill>
                </a:ln>
                <a:solidFill>
                  <a:srgbClr val="FF5050"/>
                </a:solidFill>
                <a:latin typeface="Astra" pitchFamily="2" charset="0"/>
              </a:rPr>
              <a:t>. Михалкова</a:t>
            </a: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06171" y="6100548"/>
            <a:ext cx="525439" cy="525439"/>
          </a:xfrm>
          <a:prstGeom prst="rect">
            <a:avLst/>
          </a:prstGeom>
        </p:spPr>
      </p:pic>
      <p:pic>
        <p:nvPicPr>
          <p:cNvPr id="1026" name="Picture 2" descr="https://u.foxford.ngcdn.ru/uploads/tinymce_file/file/67665/e119e7bfb9d4e5a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6643" y="290440"/>
            <a:ext cx="974967" cy="97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3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«Дядя Стёпа в этот раз утопающего спас...». Как звали спасённого ученика?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Витя Доронин 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Петя Иванов 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Вова </a:t>
            </a:r>
            <a:r>
              <a:rPr lang="ru-RU" sz="2800" b="1" i="1" dirty="0" smtClean="0">
                <a:solidFill>
                  <a:srgbClr val="0070C0"/>
                </a:solidFill>
              </a:rPr>
              <a:t>Петров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Вася Бородин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4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320731" y="4644902"/>
            <a:ext cx="3577095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 На Балтийском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На каком флоте служил Степан Степанов?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320731" y="3944190"/>
            <a:ext cx="3577095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Черноморском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320731" y="6046330"/>
            <a:ext cx="3577095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Северном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320731" y="5345616"/>
            <a:ext cx="3577095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Тихоокеанском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Конькобежным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Гимнастикой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Лыжным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Плаванием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rgbClr val="A40000"/>
                </a:solidFill>
              </a:rPr>
              <a:t>Каким </a:t>
            </a:r>
            <a:r>
              <a:rPr lang="ru-RU" sz="2600" b="1" dirty="0">
                <a:solidFill>
                  <a:srgbClr val="A40000"/>
                </a:solidFill>
              </a:rPr>
              <a:t>видом спорта </a:t>
            </a:r>
            <a:r>
              <a:rPr lang="ru-RU" sz="2600" b="1" dirty="0" smtClean="0">
                <a:solidFill>
                  <a:srgbClr val="A40000"/>
                </a:solidFill>
              </a:rPr>
              <a:t>занимался</a:t>
            </a:r>
          </a:p>
          <a:p>
            <a:pPr algn="ctr"/>
            <a:r>
              <a:rPr lang="ru-RU" sz="2600" b="1" dirty="0" smtClean="0">
                <a:solidFill>
                  <a:srgbClr val="A40000"/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дядя Стёпа?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6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320731" y="5345616"/>
            <a:ext cx="3645333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Летчик-космонавт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 Какую профессию выбрал сын дяди Стёпы – Егор?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320731" y="3944190"/>
            <a:ext cx="3645333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Детский писатель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320731" y="6046329"/>
            <a:ext cx="3645333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Учёный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320731" y="4644903"/>
            <a:ext cx="3645333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К</a:t>
            </a:r>
            <a:r>
              <a:rPr lang="ru-RU" sz="2800" b="1" i="1" dirty="0" smtClean="0">
                <a:solidFill>
                  <a:srgbClr val="0070C0"/>
                </a:solidFill>
              </a:rPr>
              <a:t>инорежиссёр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4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Как звали щенка в стихотворении Михалкова «Мой щенок»?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Мухтар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Шарик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Барбос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Трезор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6" y="4644902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От лени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Вспомните, о каком лекарстве идет речь в стихотворении «Чудесные таблетки»?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6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От жадности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6" y="604633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От страха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6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От вранья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6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1 сентября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Новый год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День рождения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1 апреля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rgbClr val="A40000"/>
                </a:solidFill>
              </a:rPr>
              <a:t>О </a:t>
            </a:r>
            <a:r>
              <a:rPr lang="ru-RU" sz="2600" b="1" dirty="0">
                <a:solidFill>
                  <a:srgbClr val="A40000"/>
                </a:solidFill>
              </a:rPr>
              <a:t>каком дне идет речь в стихотворении «Важный день»?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5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Котят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Каких животных в </a:t>
            </a:r>
            <a:r>
              <a:rPr lang="ru-RU" sz="2600" b="1" dirty="0" smtClean="0">
                <a:solidFill>
                  <a:srgbClr val="A40000"/>
                </a:solidFill>
              </a:rPr>
              <a:t>стихотворении</a:t>
            </a:r>
          </a:p>
          <a:p>
            <a:pPr algn="ctr"/>
            <a:r>
              <a:rPr lang="ru-RU" sz="2600" b="1" dirty="0" smtClean="0">
                <a:solidFill>
                  <a:srgbClr val="A40000"/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С.В. Михалкова звали Раз, Два, Три, Четыре, Пять?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Рыбок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Птенцов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Щенков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26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rgbClr val="A40000"/>
                </a:solidFill>
              </a:rPr>
              <a:t>Какое из стихотворений С.В. Михалкова заканчивается пожеланием «Старость нужно уважать!»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5320731" y="3944190"/>
            <a:ext cx="374086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«Важный совет» 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320731" y="4644903"/>
            <a:ext cx="374086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«Мы с приятелем»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320731" y="5345616"/>
            <a:ext cx="374086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«Бараны»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320731" y="6046329"/>
            <a:ext cx="374086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«Одна рифма»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6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6" y="4644902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Фома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Как зовут мальчика из одноимённого стихотворения С.В. Михалкова?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6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Егор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6" y="604633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Ваня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6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Степан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В каком литературном жанре </a:t>
            </a:r>
            <a:r>
              <a:rPr lang="ru-RU" sz="2600" b="1" dirty="0" smtClean="0">
                <a:solidFill>
                  <a:srgbClr val="A40000"/>
                </a:solidFill>
              </a:rPr>
              <a:t>не </a:t>
            </a:r>
            <a:r>
              <a:rPr lang="ru-RU" sz="2600" b="1" dirty="0">
                <a:solidFill>
                  <a:srgbClr val="A40000"/>
                </a:solidFill>
              </a:rPr>
              <a:t>работал Сергей Владимирович  Михалков?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Басни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Пьесы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Стихотворения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Романы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9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Мышку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Обезьяну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Собаку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Чижика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rgbClr val="A40000"/>
                </a:solidFill>
              </a:rPr>
              <a:t>Кого не </a:t>
            </a:r>
            <a:r>
              <a:rPr lang="ru-RU" sz="2200" b="1" dirty="0">
                <a:solidFill>
                  <a:srgbClr val="A40000"/>
                </a:solidFill>
              </a:rPr>
              <a:t>везли с собой «в далёкие края» «хорошие соседи, счастливые друзья» в стихотворении Михалкова «Песенка друзей»?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0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«Сомбреро»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Какая детская пьеса есть у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. Михалкова?</a:t>
            </a:r>
            <a:endParaRPr lang="ru-RU" sz="2600" b="1" dirty="0">
              <a:solidFill>
                <a:srgbClr val="A40000"/>
              </a:solidFill>
            </a:endParaRP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«Панама»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«Пилотка»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«Шляпа»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9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500" b="1" dirty="0">
                <a:solidFill>
                  <a:srgbClr val="A40000"/>
                </a:solidFill>
              </a:rPr>
              <a:t>Кто из </a:t>
            </a:r>
            <a:r>
              <a:rPr lang="ru-RU" sz="2500" b="1" dirty="0" smtClean="0">
                <a:solidFill>
                  <a:srgbClr val="A40000"/>
                </a:solidFill>
              </a:rPr>
              <a:t>поросят </a:t>
            </a:r>
            <a:r>
              <a:rPr lang="ru-RU" sz="2500" b="1" dirty="0">
                <a:solidFill>
                  <a:srgbClr val="A40000"/>
                </a:solidFill>
              </a:rPr>
              <a:t>в английской сказке, пересказанной </a:t>
            </a:r>
            <a:r>
              <a:rPr lang="ru-RU" sz="2500" b="1" dirty="0" smtClean="0">
                <a:solidFill>
                  <a:srgbClr val="A40000"/>
                </a:solidFill>
              </a:rPr>
              <a:t>С. </a:t>
            </a:r>
            <a:r>
              <a:rPr lang="ru-RU" sz="2500" b="1" dirty="0">
                <a:solidFill>
                  <a:srgbClr val="A40000"/>
                </a:solidFill>
              </a:rPr>
              <a:t>Михалковым, построил себе дом из камня?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</a:rPr>
              <a:t>Няф-Няф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</a:rPr>
              <a:t>Ниф-Ниф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0070C0"/>
                </a:solidFill>
              </a:rPr>
              <a:t>Нуф-Нуф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rgbClr val="0070C0"/>
                </a:solidFill>
              </a:rPr>
              <a:t>Наф-Наф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24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320731" y="4644902"/>
            <a:ext cx="3645334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Спать в темноте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Чего боялся и с чем боролся мальчик из стихотворения «Сила воли» Сергея Михалкова?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320731" y="3944190"/>
            <a:ext cx="3645334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Быть одному дома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320731" y="6046330"/>
            <a:ext cx="3645334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Отвечать у доски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320731" y="5345616"/>
            <a:ext cx="3645334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Прививок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9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Муравьёв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Оленей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Пчёл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Ежей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300" b="1" dirty="0" smtClean="0">
                <a:solidFill>
                  <a:srgbClr val="A40000"/>
                </a:solidFill>
              </a:rPr>
              <a:t>В </a:t>
            </a:r>
            <a:r>
              <a:rPr lang="ru-RU" sz="2300" b="1" dirty="0">
                <a:solidFill>
                  <a:srgbClr val="A40000"/>
                </a:solidFill>
              </a:rPr>
              <a:t>защиту каких представителей животного мира С.В. Михалковым написано стихотворение «Будь человеком»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Скворец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Назовите имя пернатого певца из одноимённого стихотворения Сергея </a:t>
            </a:r>
            <a:r>
              <a:rPr lang="ru-RU" sz="2600" b="1" dirty="0" smtClean="0">
                <a:solidFill>
                  <a:srgbClr val="A40000"/>
                </a:solidFill>
              </a:rPr>
              <a:t>Михалкова</a:t>
            </a:r>
            <a:endParaRPr lang="ru-RU" sz="2600" b="1" dirty="0">
              <a:solidFill>
                <a:srgbClr val="A40000"/>
              </a:solidFill>
            </a:endParaRP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Зяблик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Дятел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Павлин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1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3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300" b="1" dirty="0" smtClean="0">
                <a:solidFill>
                  <a:srgbClr val="A40000"/>
                </a:solidFill>
              </a:rPr>
              <a:t>Почему </a:t>
            </a:r>
            <a:r>
              <a:rPr lang="ru-RU" sz="2300" b="1" dirty="0">
                <a:solidFill>
                  <a:srgbClr val="A40000"/>
                </a:solidFill>
              </a:rPr>
              <a:t>я встал у </a:t>
            </a:r>
            <a:r>
              <a:rPr lang="ru-RU" sz="2300" b="1" dirty="0" smtClean="0">
                <a:solidFill>
                  <a:srgbClr val="A40000"/>
                </a:solidFill>
              </a:rPr>
              <a:t>стенки? У </a:t>
            </a:r>
            <a:r>
              <a:rPr lang="ru-RU" sz="2300" b="1" dirty="0">
                <a:solidFill>
                  <a:srgbClr val="A40000"/>
                </a:solidFill>
              </a:rPr>
              <a:t>меня... дрожат </a:t>
            </a:r>
            <a:r>
              <a:rPr lang="ru-RU" sz="2300" b="1" dirty="0" smtClean="0">
                <a:solidFill>
                  <a:srgbClr val="A40000"/>
                </a:solidFill>
              </a:rPr>
              <a:t>коленки». Чего боялся мальчик из стихотворения С. Михалкова?</a:t>
            </a:r>
            <a:endParaRPr lang="ru-RU" sz="2300" b="1" dirty="0">
              <a:solidFill>
                <a:srgbClr val="A4000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5314061" y="3944190"/>
            <a:ext cx="386369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Мышки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314061" y="4644903"/>
            <a:ext cx="386369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Вызова к директору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314061" y="5345616"/>
            <a:ext cx="386369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Контрольной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314061" y="6046329"/>
            <a:ext cx="3863697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Прививки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5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Для насекомых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Для зверей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Для птиц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Для растений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Для кого Майский жук основал Академию наук в стихотворении «Лесная академия</a:t>
            </a:r>
            <a:r>
              <a:rPr lang="ru-RU" sz="2600" b="1" dirty="0" smtClean="0">
                <a:solidFill>
                  <a:srgbClr val="A40000"/>
                </a:solidFill>
              </a:rPr>
              <a:t>» С. Михалкова?</a:t>
            </a:r>
            <a:endParaRPr lang="ru-RU" sz="2600" b="1" dirty="0">
              <a:solidFill>
                <a:srgbClr val="A40000"/>
              </a:solidFill>
            </a:endParaRPr>
          </a:p>
        </p:txBody>
      </p:sp>
      <p:pic>
        <p:nvPicPr>
          <p:cNvPr id="11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153" y="6250675"/>
            <a:ext cx="561625" cy="56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5964" y="2956267"/>
            <a:ext cx="81750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https://bipbap.ru/kartinki-dlya-srisovki/risunki-dyadya-stepa-karandashom-18-foto.html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zanimatika.narod.ru/DetKniga_Michalkov.htm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foxford.ru/wiki/literatura/tvorchestvo-sv-mihalkova</a:t>
            </a:r>
            <a:r>
              <a:rPr lang="ru-RU" sz="1400" dirty="0" smtClean="0"/>
              <a:t> 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abrakadabra.fun/40009-fon-dlja-objavlenija-v-biblioteke.html</a:t>
            </a:r>
            <a:r>
              <a:rPr lang="ru-RU" sz="1400" dirty="0" smtClean="0"/>
              <a:t> </a:t>
            </a:r>
          </a:p>
          <a:p>
            <a:r>
              <a:rPr lang="en-US" sz="1400" dirty="0"/>
              <a:t>https://38.xn--b1aew.xn--p1ai/Press_sluzhba/Nashi_proekti/Tvorcheskij_konkurs_Policejskij_Djadja_S/%D0%BF%D0%BE%D0%BB%D0%BE%D0%B6%D0%B5%D0%BD%D0%B8%D0%B5-%D0%BE-%D1%82%D0%B2%D0%BE%D1%80%D1%87%D0%B5%D1%81%D0%BA%D0%BE%D0%BC-%D0%BA%D0%BE%D0%BD%D0%BA%D1%83%D1%80%D1%81%D0%B5-%</a:t>
            </a:r>
            <a:r>
              <a:rPr lang="en-US" sz="1400" dirty="0" smtClean="0"/>
              <a:t>D0%B8%D0%B3%D1%80%D1%83%D1%88%D0%B5%D0%BA-</a:t>
            </a:r>
            <a:r>
              <a:rPr lang="ru-RU" sz="1400" dirty="0" smtClean="0"/>
              <a:t>  </a:t>
            </a:r>
            <a:r>
              <a:rPr lang="ru-RU" sz="1400" dirty="0" smtClean="0">
                <a:solidFill>
                  <a:srgbClr val="0070C0"/>
                </a:solidFill>
              </a:rPr>
              <a:t>(ссылку надо вставить в адресную строку)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4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9153" y="6250675"/>
            <a:ext cx="561625" cy="561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75964" y="2186826"/>
            <a:ext cx="8214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Источники информации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4727207" y="4644902"/>
            <a:ext cx="4450551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Гимн Советского Союза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Какое произведение С.В. Михалкова впервые прозвучало по радио в ночь под Новый 1944 год?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4727207" y="3944190"/>
            <a:ext cx="4450551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«Песенка друзей»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4727207" y="6046330"/>
            <a:ext cx="4450551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«Под Новый год»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4727207" y="5345616"/>
            <a:ext cx="4450551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«Круглый год»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5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И.В. </a:t>
            </a:r>
            <a:r>
              <a:rPr lang="ru-RU" sz="2800" b="1" i="1" dirty="0">
                <a:solidFill>
                  <a:srgbClr val="0070C0"/>
                </a:solidFill>
              </a:rPr>
              <a:t>Сталину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Л.И. Брежневу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В.И. </a:t>
            </a:r>
            <a:r>
              <a:rPr lang="ru-RU" sz="2800" b="1" i="1" dirty="0">
                <a:solidFill>
                  <a:srgbClr val="0070C0"/>
                </a:solidFill>
              </a:rPr>
              <a:t>Ленину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Н.С. </a:t>
            </a:r>
            <a:r>
              <a:rPr lang="ru-RU" sz="2800" b="1" i="1" dirty="0">
                <a:solidFill>
                  <a:srgbClr val="0070C0"/>
                </a:solidFill>
              </a:rPr>
              <a:t>Хрущёву</a:t>
            </a: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rgbClr val="A40000"/>
                </a:solidFill>
              </a:rPr>
              <a:t>Какому </a:t>
            </a:r>
            <a:r>
              <a:rPr lang="ru-RU" sz="2600" b="1" dirty="0">
                <a:solidFill>
                  <a:srgbClr val="A40000"/>
                </a:solidFill>
              </a:rPr>
              <a:t>государственному деятелю лично рискнул послать свои первые басни молодой Сергей Михалков?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37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«Пионер»</a:t>
            </a: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В каком журнале в 1935 </a:t>
            </a:r>
            <a:r>
              <a:rPr lang="ru-RU" sz="2600" b="1" dirty="0" smtClean="0">
                <a:solidFill>
                  <a:srgbClr val="A40000"/>
                </a:solidFill>
              </a:rPr>
              <a:t>г. </a:t>
            </a:r>
            <a:r>
              <a:rPr lang="ru-RU" sz="2600" b="1" dirty="0">
                <a:solidFill>
                  <a:srgbClr val="A40000"/>
                </a:solidFill>
              </a:rPr>
              <a:t>впервые была опубликована поэма </a:t>
            </a:r>
            <a:endParaRPr lang="ru-RU" sz="2600" b="1" dirty="0" smtClean="0">
              <a:solidFill>
                <a:srgbClr val="A40000"/>
              </a:solidFill>
            </a:endParaRPr>
          </a:p>
          <a:p>
            <a:pPr algn="ctr"/>
            <a:r>
              <a:rPr lang="ru-RU" sz="2600" b="1" dirty="0" smtClean="0">
                <a:solidFill>
                  <a:srgbClr val="A40000"/>
                </a:solidFill>
              </a:rPr>
              <a:t>С</a:t>
            </a:r>
            <a:r>
              <a:rPr lang="ru-RU" sz="2600" b="1" dirty="0">
                <a:solidFill>
                  <a:srgbClr val="A40000"/>
                </a:solidFill>
              </a:rPr>
              <a:t>. Михалкова «Дядя Стёпа»?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«Костёр»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«Знамя»</a:t>
            </a: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70C0"/>
                </a:solidFill>
              </a:rPr>
              <a:t>«Огонёк»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22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Назовите фамилию дяди Стёпы?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Семёнов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Иванов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Петров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Степанов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3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6" y="4644902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стадион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>
                <a:solidFill>
                  <a:srgbClr val="A40000"/>
                </a:solidFill>
              </a:rPr>
              <a:t>Куда дядя Стёпа проходил бесплатно?</a:t>
            </a: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6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В метро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6" y="604633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В кино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6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дискотеку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1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табурет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стол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пол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стул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rgbClr val="A40000"/>
                </a:solidFill>
              </a:rPr>
              <a:t>На </a:t>
            </a:r>
            <a:r>
              <a:rPr lang="ru-RU" sz="2600" b="1" dirty="0">
                <a:solidFill>
                  <a:srgbClr val="A40000"/>
                </a:solidFill>
              </a:rPr>
              <a:t>что приходилось класть ноги михалковскому дяде Стёпе, когда он ложился спать?</a:t>
            </a: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9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знак завершения 9"/>
          <p:cNvSpPr/>
          <p:nvPr/>
        </p:nvSpPr>
        <p:spPr>
          <a:xfrm>
            <a:off x="5444075" y="5345616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слоне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19291">
            <a:off x="4215511" y="854131"/>
            <a:ext cx="1045006" cy="1184940"/>
          </a:xfrm>
          <a:prstGeom prst="rect">
            <a:avLst/>
          </a:prstGeom>
          <a:solidFill>
            <a:srgbClr val="FF5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Сергей Михалков Дядя Стёпа</a:t>
            </a:r>
          </a:p>
          <a:p>
            <a:pPr algn="ctr"/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199" flipH="1">
            <a:off x="4693671" y="1366308"/>
            <a:ext cx="489041" cy="74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знак завершения 1"/>
          <p:cNvSpPr/>
          <p:nvPr/>
        </p:nvSpPr>
        <p:spPr>
          <a:xfrm>
            <a:off x="3821373" y="2483893"/>
            <a:ext cx="6482687" cy="1160059"/>
          </a:xfrm>
          <a:prstGeom prst="flowChartTermina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На каком животном посоветовали ездить дяде Стёпе в зоопарке?</a:t>
            </a:r>
            <a:endParaRPr lang="ru-RU" sz="2600" b="1" dirty="0">
              <a:solidFill>
                <a:srgbClr val="A40000"/>
              </a:solidFill>
            </a:endParaRPr>
          </a:p>
        </p:txBody>
      </p:sp>
      <p:pic>
        <p:nvPicPr>
          <p:cNvPr id="2056" name="Picture 8" descr="Рисунки Дядя Степа карандашом (18 фото) 🔥 Прикольные картинки и ю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01546" y="2065105"/>
            <a:ext cx="2588163" cy="47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знак завершения 3"/>
          <p:cNvSpPr/>
          <p:nvPr/>
        </p:nvSpPr>
        <p:spPr>
          <a:xfrm>
            <a:off x="5444075" y="3944190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верблюде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5444075" y="6046329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страусе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5444075" y="4644903"/>
            <a:ext cx="3237282" cy="563851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 жирафе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88058" y="6223378"/>
            <a:ext cx="525439" cy="52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8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708</Words>
  <Application>Microsoft Office PowerPoint</Application>
  <PresentationFormat>Широкоэкранный</PresentationFormat>
  <Paragraphs>170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Astra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С. МИхалков</dc:subject>
  <dc:creator>КЕВ</dc:creator>
  <cp:lastModifiedBy>User</cp:lastModifiedBy>
  <cp:revision>29</cp:revision>
  <dcterms:created xsi:type="dcterms:W3CDTF">2022-03-08T05:58:03Z</dcterms:created>
  <dcterms:modified xsi:type="dcterms:W3CDTF">2023-05-09T16:39:27Z</dcterms:modified>
</cp:coreProperties>
</file>