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E0F6"/>
    <a:srgbClr val="362DED"/>
    <a:srgbClr val="F63824"/>
    <a:srgbClr val="F92145"/>
    <a:srgbClr val="2CEE43"/>
    <a:srgbClr val="FF0066"/>
    <a:srgbClr val="EB2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презентации\мастер-классы\Пасхальн.открытка с Арианой\фон для презентации 12.ht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8520" y="-2"/>
            <a:ext cx="9564556" cy="71734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6264696" cy="3024336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Пасхальная открытка</a:t>
            </a:r>
            <a:r>
              <a:rPr lang="ru-RU" sz="40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(мастер – класс для педагогов и родителей)</a:t>
            </a:r>
            <a:br>
              <a:rPr lang="ru-RU" sz="2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Романова Н.В.,</a:t>
            </a:r>
            <a:br>
              <a:rPr 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г. Иркутска детского сада № 123</a:t>
            </a:r>
            <a:endParaRPr lang="ru-RU" sz="24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38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40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 – это один из великих народных праздников. Его ждали и к нему готовились. Обычай в этот день дарить друг другу крашеные яйца существует очень давно. А еще можно подарить красивую открытку сделанную своими руками. Открытку конечно можно нарисовать, а можно сделать из цветной бумаги, получится ярко и красиво.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же сделать такую открытку? Об этом мы сейчас узнаем на нашем мастер классе. Присоединяйтесь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98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презентации\мастер-классы\Пасхальн.открытка с Арианой\фон для презентации  59ht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8636" y="7965504"/>
            <a:ext cx="91189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48680"/>
            <a:ext cx="4680520" cy="64807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endParaRPr lang="ru-RU" sz="40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88024" y="1600200"/>
            <a:ext cx="3898776" cy="427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плотной однотонной бумаги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 цветной бумаги ярких цветов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Трафареты яиц и цветов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и цветные карандаши,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фломастеры (или гуашевые краски)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Клей карандаш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Салфетка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Клеёнка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презентации\мастер-классы\Пасхальн.открытка с Арианой\Пасхальн.открытка с Арианой\20230414_1009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52836"/>
            <a:ext cx="3936817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3603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трафарету обводим и вырезаем яйцо 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(можно сделать несколько яиц 1-3)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презентации\мастер-классы\Пасхальн.открытка с Арианой\Пасхальн.открытка с Арианой\20230414_101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6775" y="2349649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099" name="Picture 3" descr="C:\презентации\мастер-классы\Пасхальн.открытка с Арианой\Пасхальн.открытка с Арианой\20230414_1011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4931098" y="2349822"/>
            <a:ext cx="4035829" cy="30258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2579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контуру вырезаем сложенный вдвойне лист красной бумаги и приклеиваем заготовку, вырезаем цветы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презентации\мастер-классы\Пасхальн.открытка с Арианой\Пасхальн.открытка с Арианой\20230414_1013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123" name="Picture 3" descr="C:\презентации\мастер-классы\Пасхальн.открытка с Арианой\Пасхальн.открытка с Арианой\20230414_1014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2474874"/>
            <a:ext cx="3816424" cy="2861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620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115212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Отрезаем тонкие полоски зеленой бумаги, срезаем края, чтобы получились длинные и острые листья. Приклеиваем их с левой и с правой стороны на красную заготовку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презентации\мастер-классы\Пасхальн.открытка с Арианой\Пасхальн.открытка с Арианой\20230414_1015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3846579" cy="2884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47" name="Picture 3" descr="C:\презентации\мастер-классы\Пасхальн.открытка с Арианой\Пасхальн.открытка с Арианой\20230414_1021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2276872"/>
            <a:ext cx="3888432" cy="29153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614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108012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Разрисовываем фломастерами или цветными карандашами яйцо, приклеиваем его вниз. Приклеиваем рядом цветы на некотором расстоянии друг от друга.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презентации\мастер-классы\Пасхальн.открытка с Арианой\Пасхальн.открытка с Арианой\20230414_1027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3822576" cy="28669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5" name="Picture 3" descr="C:\презентации\мастер-классы\Пасхальн.открытка с Арианой\Пасхальн.открытка с Арианой\20230414_1038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2276872"/>
            <a:ext cx="3819805" cy="28638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8256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0801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Вырезаем сложенные гармошкой листочки и приклеиваем их вокруг цветов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презентации\мастер-классы\Пасхальн.открытка с Арианой\Пасхальн.открытка с Арианой\20230414_1040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3816424" cy="28623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19" name="Picture 3" descr="C:\презентации\мастер-классы\Пасхальн.открытка с Арианой\Пасхальн.открытка с Арианой\20230414_1041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8748" y="2348880"/>
            <a:ext cx="3841746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0657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презентации\мастер-классы\Пасхальн.открытка с Арианой\Пасхальн.открытка с Арианой\20230414_1045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2370737" y="2317895"/>
            <a:ext cx="4349119" cy="32589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1259632" y="404663"/>
            <a:ext cx="6624737" cy="5040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праздником Светлой Пасхи!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6151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157</TotalTime>
  <Words>189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 Пасхальная открытка  (мастер – класс для педагогов и родителей) подготовила воспитатель Романова Н.В., МБДОУ г. Иркутска детского сада № 123</vt:lpstr>
      <vt:lpstr>Актуальность</vt:lpstr>
      <vt:lpstr>Материалы</vt:lpstr>
      <vt:lpstr>По трафарету обводим и вырезаем яйцо  (можно сделать несколько яиц 1-3)</vt:lpstr>
      <vt:lpstr>По контуру вырезаем сложенный вдвойне лист красной бумаги и приклеиваем заготовку, вырезаем цветы</vt:lpstr>
      <vt:lpstr>Отрезаем тонкие полоски зеленой бумаги, срезаем края, чтобы получились длинные и острые листья. Приклеиваем их с левой и с правой стороны на красную заготовку</vt:lpstr>
      <vt:lpstr>Разрисовываем фломастерами или цветными карандашами яйцо, приклеиваем его вниз. Приклеиваем рядом цветы на некотором расстоянии друг от друга.</vt:lpstr>
      <vt:lpstr>Вырезаем сложенные гармошкой листочки и приклеиваем их вокруг цветов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Пасхальная открытка ( мастер – класс для педагогов и родителей) подготовила воспитатель Романова  Н.В.,МБДОУ г. Иркутска детского сада № 123</dc:title>
  <dc:creator>natal</dc:creator>
  <cp:lastModifiedBy>natal</cp:lastModifiedBy>
  <cp:revision>22</cp:revision>
  <dcterms:created xsi:type="dcterms:W3CDTF">2023-05-09T11:15:20Z</dcterms:created>
  <dcterms:modified xsi:type="dcterms:W3CDTF">2023-05-09T14:12:44Z</dcterms:modified>
</cp:coreProperties>
</file>