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3" r:id="rId3"/>
    <p:sldId id="263" r:id="rId4"/>
    <p:sldId id="257" r:id="rId5"/>
    <p:sldId id="259" r:id="rId6"/>
    <p:sldId id="260" r:id="rId7"/>
    <p:sldId id="258" r:id="rId8"/>
    <p:sldId id="261" r:id="rId9"/>
    <p:sldId id="262" r:id="rId10"/>
    <p:sldId id="27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0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\Desktop\den_pobedy_str_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714356"/>
            <a:ext cx="9144000" cy="571504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ГК ОУ школа-интернат </a:t>
            </a:r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VIII </a:t>
            </a: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вида станицы Медвёдовской</a:t>
            </a:r>
            <a:b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Краснодарского края</a:t>
            </a:r>
            <a:b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dirty="0" smtClean="0">
                <a:solidFill>
                  <a:srgbClr val="C00000"/>
                </a:solidFill>
              </a:rPr>
              <a:t/>
            </a:r>
            <a:br>
              <a:rPr lang="ru-RU" sz="2400" dirty="0" smtClean="0">
                <a:solidFill>
                  <a:srgbClr val="C00000"/>
                </a:solidFill>
              </a:rPr>
            </a:br>
            <a:endParaRPr lang="ru-RU" sz="2400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1628800"/>
            <a:ext cx="8964488" cy="5112568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6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Поисково-исследовательский проект</a:t>
            </a:r>
          </a:p>
          <a:p>
            <a:r>
              <a:rPr lang="ru-RU" sz="36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 памятным местам станицы Медведовской</a:t>
            </a:r>
            <a:r>
              <a:rPr lang="ru-RU" sz="4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endParaRPr lang="ru-RU" sz="44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Выполнил учащийся 5 класса Окунев </a:t>
            </a:r>
            <a:r>
              <a:rPr lang="ru-RU" sz="1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Илья</a:t>
            </a:r>
          </a:p>
          <a:p>
            <a:endParaRPr lang="ru-RU" sz="18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8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Май 2023г</a:t>
            </a:r>
            <a:endParaRPr lang="ru-RU" sz="18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r"/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1\Desktop\aHR0cDovL3Byb3Bvd2VycG9pbnQucnUvd3AtY29udGVudC91cGxvYWRzLzIwMTMvMDMvUG9tbmltU2xpZGVNaW5pLmpwZw==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428652"/>
            <a:ext cx="9144000" cy="6863080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568376" y="785794"/>
            <a:ext cx="8007257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СЛАВА ПОБЕДИТЕЛЯМ</a:t>
            </a:r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!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026" name="Picture 2" descr="C:\Users\Зинаида\Desktop\гводики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86380" y="5572116"/>
            <a:ext cx="1928826" cy="1071594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14282" y="1785926"/>
            <a:ext cx="407196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Приближается долгожданный День Победы, светлый и радостный праздник. Мы с благодарностью вспоминаем наших воинов, отстоявших мир в жестокой битве. Мы помним и любим Вас!</a:t>
            </a:r>
            <a:endParaRPr lang="ru-RU" sz="2000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Зинаида\Contacts\Documents\дача 1\Desktop\64700f9d-3794-4863-b48a-29f85322699a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86314" y="1714488"/>
            <a:ext cx="2996799" cy="37147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Зинаида\Desktop\вахта памяти\веточк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4786322"/>
            <a:ext cx="7286675" cy="1831959"/>
          </a:xfrm>
          <a:prstGeom prst="rect">
            <a:avLst/>
          </a:prstGeom>
          <a:noFill/>
        </p:spPr>
      </p:pic>
      <p:pic>
        <p:nvPicPr>
          <p:cNvPr id="6" name="Picture 4" descr="C:\Users\Зинаида\Contacts\Documents\дача 1\Desktop\по памятным местам\возлож цветов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57422" y="928670"/>
            <a:ext cx="3571900" cy="37147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1\Desktop\aHR0cDovL3Byb3Bvd2VycG9pbnQucnUvd3AtY29udGVudC91cGxvYWRzLzIwMTMvMDMvUG9tbmltU2xpZGVNaW5pLmpwZw==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14338"/>
            <a:ext cx="9215438" cy="686308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flipH="1">
            <a:off x="5102343" y="1000108"/>
            <a:ext cx="3827373" cy="2600343"/>
          </a:xfrm>
        </p:spPr>
        <p:txBody>
          <a:bodyPr>
            <a:noAutofit/>
          </a:bodyPr>
          <a:lstStyle/>
          <a:p>
            <a:pPr algn="r"/>
            <a:r>
              <a:rPr lang="ru-RU" sz="1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1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12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Зинаида\Contacts\Documents\дача 1\Desktop\по памятным местам\памятник дк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1142984"/>
            <a:ext cx="4876800" cy="39290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5072066" y="1214422"/>
            <a:ext cx="3857652" cy="397031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 этом году вся страна отметит 78–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ю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годовщину Победы в Великой Отечественной войне. Мы отправились на экскурсию  по памятным местам станицы Медведовской. 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Мы познакомились со страницами истории родной станицы: периодом оккупации, историческими памятниками, возведенными после войны и увековечившими подвиг русского народа в борьбе с фашизмом.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1\Desktop\aHR0cDovL3Byb3Bvd2VycG9pbnQucnUvd3AtY29udGVudC91cGxvYWRzLzIwMTMvMDMvUG9tbmltU2xpZGVNaW5pLmpwZw==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8" y="0"/>
            <a:ext cx="9072562" cy="6572272"/>
          </a:xfrm>
          <a:prstGeom prst="rect">
            <a:avLst/>
          </a:prstGeom>
          <a:noFill/>
        </p:spPr>
      </p:pic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685800" y="1124745"/>
            <a:ext cx="7772400" cy="45719"/>
          </a:xfrm>
        </p:spPr>
        <p:txBody>
          <a:bodyPr>
            <a:normAutofit fontScale="90000"/>
          </a:bodyPr>
          <a:lstStyle/>
          <a:p>
            <a:r>
              <a:rPr lang="ru-RU" sz="3600" dirty="0" smtClean="0"/>
              <a:t> </a:t>
            </a:r>
            <a:r>
              <a:rPr lang="ru-RU" sz="6000" dirty="0" smtClean="0"/>
              <a:t/>
            </a:r>
            <a:br>
              <a:rPr lang="ru-RU" sz="6000" dirty="0" smtClean="0"/>
            </a:br>
            <a:r>
              <a:rPr lang="ru-RU" sz="6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6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одзаголовок 7"/>
          <p:cNvSpPr>
            <a:spLocks noGrp="1"/>
          </p:cNvSpPr>
          <p:nvPr>
            <p:ph type="subTitle" idx="1"/>
          </p:nvPr>
        </p:nvSpPr>
        <p:spPr>
          <a:xfrm>
            <a:off x="4286248" y="4643446"/>
            <a:ext cx="4534224" cy="178595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55000" lnSpcReduction="20000"/>
          </a:bodyPr>
          <a:lstStyle/>
          <a:p>
            <a:pPr lvl="0"/>
            <a:r>
              <a:rPr lang="ru-RU" sz="4000" b="1" i="1" dirty="0" smtClean="0">
                <a:solidFill>
                  <a:srgbClr val="C00000"/>
                </a:solidFill>
                <a:latin typeface="Cambria" pitchFamily="18" charset="0"/>
                <a:ea typeface="Times New Roman" pitchFamily="18" charset="0"/>
                <a:cs typeface="Arial" pitchFamily="34" charset="0"/>
              </a:rPr>
              <a:t>Мемориал погибшим и пропавшим без вести в годы Великой Отечественной войны на территории ст. Медведовской.</a:t>
            </a:r>
            <a:endParaRPr lang="ru-RU" sz="2000" dirty="0" smtClean="0">
              <a:solidFill>
                <a:schemeClr val="tx1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r>
              <a:rPr lang="ru-RU" sz="4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4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143240" y="1071546"/>
            <a:ext cx="5572164" cy="70788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Эта экскурсия позволила побывать нам на памятных местах нашей станицы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Picture 2" descr="C:\Users\Зинаида\Contacts\Documents\дача 1\Desktop\по памятным местам\памятник россия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142984"/>
            <a:ext cx="3143272" cy="54530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3714744" y="2000240"/>
            <a:ext cx="4929222" cy="2308324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канун 45-летия Победы</a:t>
            </a: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над фашистской Германией </a:t>
            </a: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1990 г</a:t>
            </a: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 парке колхоза "Россия" открылся мемориальный комплекс землякам, погибшим в годы Великой Отечественной войны. Мемориал представляет собой - по центру скульптуру женщины, которая олицетворяет собой Родину-мать.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1\Desktop\aHR0cDovL3Byb3Bvd2VycG9pbnQucnUvd3AtY29udGVudC91cGxvYWRzLzIwMTMvMDMvUG9tbmltU2xpZGVNaW5pLmpwZw==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5080"/>
            <a:ext cx="9144000" cy="686308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714348" y="1000108"/>
            <a:ext cx="7772400" cy="21431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539552" y="3356992"/>
            <a:ext cx="8280920" cy="2281808"/>
          </a:xfrm>
        </p:spPr>
        <p:txBody>
          <a:bodyPr>
            <a:normAutofit/>
          </a:bodyPr>
          <a:lstStyle/>
          <a:p>
            <a:r>
              <a:rPr lang="ru-RU" sz="3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 .</a:t>
            </a:r>
            <a:r>
              <a:rPr lang="en-US" sz="3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sz="30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1000100" y="3786190"/>
            <a:ext cx="800105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289" name="Rectangle 1"/>
          <p:cNvSpPr>
            <a:spLocks noChangeArrowheads="1"/>
          </p:cNvSpPr>
          <p:nvPr/>
        </p:nvSpPr>
        <p:spPr bwMode="auto">
          <a:xfrm>
            <a:off x="0" y="1000108"/>
            <a:ext cx="9144000" cy="5940088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По правую и левую сторону от нее расположены барельефы, отобразившие в камне трудовой и ратный подвиг советских людей в годы тяжелых военных испытаний. Слева памятника на стеле изображены фигуры бегущих в атаку солдат с автоматами и гранатой. Справа изображены фигуры женщин, убирающих хлеб. У подножия основной скульптуры - вечный огонь и ниша, где захоронены капсулы с землей с 26-ти могил погибших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медведовцев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По центральной аллее расположены пьедесталы с мемориальными досками, на которых высечены фамилии не вернувшихся в отчий дом солдат. Где только не воевали наши земляки в Великую Отечественную войну! По сведениям, полученным в Тимашевском военкомате, на полях сражений погибло 348 колхозников только одной агрофирмы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Родина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На сегодняшний день 281 фамилия высечена на мемориале. Но это еще не весь скорбный список. Фамилии и имена многих, сражавшихся на фронтах Великой Отечественной войны, до сих пор неизвестны. Неизвестно и место их захоронения. Но  благодаря активной деятельности следопытов в советское время удалось разыскать места захоронения некоторых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медведовцев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или узнать об  их судьбе. На сегодня известно, что 12 человек умерло в плену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а ведь еще  недавно родные считали их без вести пропавшими.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1\Desktop\aHR0cDovL3Byb3Bvd2VycG9pbnQucnUvd3AtY29udGVudC91cGxvYWRzLzIwMTMvMDMvUG9tbmltU2xpZGVNaW5pLmpwZw==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908720"/>
            <a:ext cx="8229600" cy="792088"/>
          </a:xfrm>
        </p:spPr>
        <p:txBody>
          <a:bodyPr>
            <a:normAutofit/>
          </a:bodyPr>
          <a:lstStyle/>
          <a:p>
            <a:r>
              <a:rPr lang="ru-RU" dirty="0" smtClean="0"/>
              <a:t> 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14348" y="2000240"/>
            <a:ext cx="5286412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lnSpc>
                <a:spcPct val="80000"/>
              </a:lnSpc>
            </a:pPr>
            <a:endParaRPr lang="ru-RU" dirty="0"/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2786050" y="6247862"/>
            <a:ext cx="4857784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1" descr="C:\Users\Зинаида\Contacts\Documents\дача 1\Desktop\по памятным местам\8cb51125-4f23-487f-b442-8c5535ca1a1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1357298"/>
            <a:ext cx="4500594" cy="35719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pic>
      <p:sp>
        <p:nvSpPr>
          <p:cNvPr id="9" name="Прямоугольник 8"/>
          <p:cNvSpPr/>
          <p:nvPr/>
        </p:nvSpPr>
        <p:spPr>
          <a:xfrm>
            <a:off x="5357818" y="1285860"/>
            <a:ext cx="2786082" cy="526297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На стеле надпись: «Слава героям, павшим в боях за Родину». Ниже установлена мраморная доска от детей и родственников, погибшему майору Айвазяну С. П. – воину 409 стрелковой кировоградской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Братиславской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дивизии освобождавшей в феврале 1943г. ст. Медведовскую от фашистских захватчиков. Сзади памятника 17 мраморных плит с 446 фамилиями погибших и 4 плиты пропавших без вести жителей ст. Медведовской (37 фамилий). Они погибли при освобождении ст. Медведовской в феврале 1943 года.</a:t>
            </a:r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1\Desktop\aHR0cDovL3Byb3Bvd2VycG9pbnQucnUvd3AtY29udGVudC91cGxvYWRzLzIwMTMvMDMvUG9tbmltU2xpZGVNaW5pLmpwZw==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14338"/>
            <a:ext cx="9144000" cy="686308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685800" y="1124745"/>
            <a:ext cx="7772400" cy="1800199"/>
          </a:xfrm>
        </p:spPr>
        <p:txBody>
          <a:bodyPr>
            <a:normAutofit/>
          </a:bodyPr>
          <a:lstStyle/>
          <a:p>
            <a:r>
              <a:rPr lang="ru-RU" sz="6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6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179512" y="2924944"/>
            <a:ext cx="8856984" cy="2520280"/>
          </a:xfrm>
        </p:spPr>
        <p:txBody>
          <a:bodyPr>
            <a:normAutofit/>
          </a:bodyPr>
          <a:lstStyle/>
          <a:p>
            <a:pPr algn="l"/>
            <a:r>
              <a:rPr lang="ru-RU" sz="3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071670" y="4000505"/>
            <a:ext cx="6929486" cy="233910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buFont typeface="Wingdings" pitchFamily="2" charset="2"/>
              <a:buNone/>
            </a:pPr>
            <a:r>
              <a:rPr lang="ru-RU" dirty="0" smtClean="0"/>
              <a:t>«Памятник погибшим бойцам, партизанам и воинам в годы гражданской Великой Отечественной войны».</a:t>
            </a:r>
          </a:p>
          <a:p>
            <a:pPr>
              <a:buFont typeface="Wingdings" pitchFamily="2" charset="2"/>
              <a:buNone/>
            </a:pPr>
            <a:r>
              <a:rPr lang="ru-RU" dirty="0" smtClean="0"/>
              <a:t> Мы узнали, что памятник представляет собой фигуру воина с автоматом с приспущенной каской в левой руке, скорбящего по погибшим товарищам. Фигура воина изготовлена из мрамора, высотой 2, 5 м стоит на мраморном постаменте. На стеле надпись: «Слава героям, павшим в боях за Родину».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1" name="Picture 1" descr="C:\Users\Зинаида\Contacts\Documents\дача 1\Desktop\по памятным местам\памятник дк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14480" y="642918"/>
            <a:ext cx="5638805" cy="33575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1\Desktop\aHR0cDovL3Byb3Bvd2VycG9pbnQucnUvd3AtY29udGVudC91cGxvYWRzLzIwMTMvMDMvUG9tbmltU2xpZGVNaW5pLmpwZw==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5080"/>
            <a:ext cx="9144000" cy="686308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685800" y="980728"/>
            <a:ext cx="7772400" cy="144016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786314" y="1214422"/>
            <a:ext cx="4214842" cy="440120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buFont typeface="Wingdings" pitchFamily="2" charset="2"/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Мы посетили музей Боевой Славы , который находится в СОШ №10 станицы Медведовской. Там рассматривали альбомы и иллюстрации о Великой Отечественной войне, фотографии героев войны, вечный огонь. 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7" name="Picture 1" descr="C:\Users\Зинаида\Contacts\Documents\дача 1\Desktop\музей 10 шк\6aa5ebec-0962-4ec4-b6ba-6225ab18174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flipH="1">
            <a:off x="1428728" y="1214422"/>
            <a:ext cx="2926745" cy="42862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1\Desktop\aHR0cDovL3Byb3Bvd2VycG9pbnQucnUvd3AtY29udGVudC91cGxvYWRzLzIwMTMvMDMvUG9tbmltU2xpZGVNaW5pLmpwZw==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14338"/>
            <a:ext cx="9144000" cy="686308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79512" y="908720"/>
            <a:ext cx="8507288" cy="936104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572000" y="1000108"/>
            <a:ext cx="4214842" cy="452431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buFont typeface="Wingdings" pitchFamily="2" charset="2"/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>
              <a:buFont typeface="Wingdings" pitchFamily="2" charset="2"/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В трудное время для страны они не жалели своей жизни. </a:t>
            </a:r>
          </a:p>
          <a:p>
            <a:pPr>
              <a:buFont typeface="Wingdings" pitchFamily="2" charset="2"/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 Наши сердца были переполнены чувством патриотизма, гордости за свою станицу, его жителей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429124" y="4714884"/>
            <a:ext cx="385765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3" name="Picture 1" descr="C:\Users\Зинаида\Contacts\Documents\дача 1\Desktop\музей 10 шк\Музей Победа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928662" y="1000108"/>
            <a:ext cx="3394472" cy="45259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383</TotalTime>
  <Words>609</Words>
  <Application>Microsoft Office PowerPoint</Application>
  <PresentationFormat>Экран (4:3)</PresentationFormat>
  <Paragraphs>38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ГК ОУ школа-интернат VIII вида станицы Медвёдовской Краснодарского края   </vt:lpstr>
      <vt:lpstr>Слайд 2</vt:lpstr>
      <vt:lpstr>                   . </vt:lpstr>
      <vt:lpstr>   </vt:lpstr>
      <vt:lpstr>Слайд 5</vt:lpstr>
      <vt:lpstr> </vt:lpstr>
      <vt:lpstr> </vt:lpstr>
      <vt:lpstr>  </vt:lpstr>
      <vt:lpstr> 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Зинаида</cp:lastModifiedBy>
  <cp:revision>45</cp:revision>
  <dcterms:created xsi:type="dcterms:W3CDTF">2014-01-22T14:59:25Z</dcterms:created>
  <dcterms:modified xsi:type="dcterms:W3CDTF">2023-05-09T16:36:56Z</dcterms:modified>
</cp:coreProperties>
</file>