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8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F7061-12FE-4461-B03A-E8C298EE4469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94597-1BD6-4DDE-B522-5B29A5D719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работа 2\Для работы\кружок\деревья\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работа 2\Для работы\кружок\деревья\image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работа 2\Для работы\кружок\деревья\image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1"/>
            <a:ext cx="9172575" cy="6879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работа 2\Для работы\кружок\деревья\image (9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4</cp:revision>
  <dcterms:created xsi:type="dcterms:W3CDTF">2023-04-29T11:39:58Z</dcterms:created>
  <dcterms:modified xsi:type="dcterms:W3CDTF">2023-05-09T06:03:53Z</dcterms:modified>
</cp:coreProperties>
</file>