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1" r:id="rId1"/>
  </p:sldMasterIdLst>
  <p:sldIdLst>
    <p:sldId id="256" r:id="rId2"/>
    <p:sldId id="257" r:id="rId3"/>
    <p:sldId id="258" r:id="rId4"/>
    <p:sldId id="259" r:id="rId5"/>
    <p:sldId id="267" r:id="rId6"/>
    <p:sldId id="269" r:id="rId7"/>
    <p:sldId id="272" r:id="rId8"/>
    <p:sldId id="271" r:id="rId9"/>
    <p:sldId id="262" r:id="rId10"/>
    <p:sldId id="263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8ECC2CC-13A9-41DC-84BB-93B8FFD8F886}">
          <p14:sldIdLst>
            <p14:sldId id="256"/>
            <p14:sldId id="257"/>
            <p14:sldId id="258"/>
            <p14:sldId id="259"/>
            <p14:sldId id="267"/>
            <p14:sldId id="269"/>
            <p14:sldId id="272"/>
            <p14:sldId id="271"/>
            <p14:sldId id="262"/>
            <p14:sldId id="263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090F"/>
    <a:srgbClr val="FEDD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58" y="1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BAA8F45-6582-4BB4-A1BC-2D721040B26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2B06594-97B8-4C40-88C5-4377926BE13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5445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F45-6582-4BB4-A1BC-2D721040B26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6594-97B8-4C40-88C5-4377926BE1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107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F45-6582-4BB4-A1BC-2D721040B26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6594-97B8-4C40-88C5-4377926BE13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227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F45-6582-4BB4-A1BC-2D721040B26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6594-97B8-4C40-88C5-4377926BE1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8920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F45-6582-4BB4-A1BC-2D721040B26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6594-97B8-4C40-88C5-4377926BE1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047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F45-6582-4BB4-A1BC-2D721040B26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6594-97B8-4C40-88C5-4377926BE1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7853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F45-6582-4BB4-A1BC-2D721040B26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6594-97B8-4C40-88C5-4377926BE13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37531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F45-6582-4BB4-A1BC-2D721040B26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6594-97B8-4C40-88C5-4377926BE13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28841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F45-6582-4BB4-A1BC-2D721040B26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6594-97B8-4C40-88C5-4377926BE13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4394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F45-6582-4BB4-A1BC-2D721040B26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6594-97B8-4C40-88C5-4377926BE1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593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F45-6582-4BB4-A1BC-2D721040B26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6594-97B8-4C40-88C5-4377926BE13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478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F45-6582-4BB4-A1BC-2D721040B26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6594-97B8-4C40-88C5-4377926BE1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005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F45-6582-4BB4-A1BC-2D721040B26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6594-97B8-4C40-88C5-4377926BE13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47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F45-6582-4BB4-A1BC-2D721040B26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6594-97B8-4C40-88C5-4377926BE13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598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F45-6582-4BB4-A1BC-2D721040B26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6594-97B8-4C40-88C5-4377926BE1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26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F45-6582-4BB4-A1BC-2D721040B26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6594-97B8-4C40-88C5-4377926BE13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8716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8F45-6582-4BB4-A1BC-2D721040B26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6594-97B8-4C40-88C5-4377926BE1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348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BAA8F45-6582-4BB4-A1BC-2D721040B26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2B06594-97B8-4C40-88C5-4377926BE1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724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  <p:sldLayoutId id="2147483903" r:id="rId12"/>
    <p:sldLayoutId id="2147483904" r:id="rId13"/>
    <p:sldLayoutId id="2147483905" r:id="rId14"/>
    <p:sldLayoutId id="2147483906" r:id="rId15"/>
    <p:sldLayoutId id="2147483907" r:id="rId16"/>
    <p:sldLayoutId id="214748390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2154" y="1061885"/>
            <a:ext cx="8825658" cy="2212258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Тыва </a:t>
            </a:r>
            <a:r>
              <a:rPr lang="ru-RU" sz="40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оюннар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дузазы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-биле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40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уругларны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сайзырадыры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10116" y="4718386"/>
            <a:ext cx="6371303" cy="59103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36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Кижизидикчи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башкы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6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Кандан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А.Н.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91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1391" y="560439"/>
            <a:ext cx="10025370" cy="92914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u="sng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4000" b="1" i="1" u="sng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урежиири</a:t>
            </a:r>
            <a:endParaRPr lang="ru-RU" sz="4000" b="1" i="1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хуреш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3649" b="13649"/>
          <a:stretch>
            <a:fillRect/>
          </a:stretch>
        </p:blipFill>
        <p:spPr>
          <a:xfrm>
            <a:off x="5591908" y="1647215"/>
            <a:ext cx="4907207" cy="4572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54954" y="1887793"/>
            <a:ext cx="4626413" cy="3716593"/>
          </a:xfrm>
        </p:spPr>
        <p:txBody>
          <a:bodyPr>
            <a:normAutofit/>
          </a:bodyPr>
          <a:lstStyle/>
          <a:p>
            <a:pPr algn="l"/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Хуреш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тускай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дурумнер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езугаар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ийи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кижинин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янзы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буру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аргалар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ажыглап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тургаш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куш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дузазы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октажыры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7015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6769" y="2340511"/>
            <a:ext cx="9404723" cy="140053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ичээнгейлиг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коргенинер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дээш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четтирдим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46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8525" y="855407"/>
            <a:ext cx="5253243" cy="678426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i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Киирилде</a:t>
            </a:r>
            <a:r>
              <a:rPr lang="ru-RU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i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1445" y="1755058"/>
            <a:ext cx="11149781" cy="3819832"/>
          </a:xfrm>
        </p:spPr>
        <p:txBody>
          <a:bodyPr>
            <a:noAutofit/>
          </a:bodyPr>
          <a:lstStyle/>
          <a:p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Бистин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ада-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огбелеривистин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оюннары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чус-чус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чылдарны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дамчып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эрткеш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бистин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уевиске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вектин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20-30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чылдарынга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чедип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келген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Тыва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оюннар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дугайында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бурун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шагнын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кандыг-даа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литературазы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чок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Оюн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тывылгаш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арбан-сумунун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аалдарынга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тарап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нептерээш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бугу-ниитинин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оюну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апаар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Шак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чондан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торуттунген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оюннар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оларнын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эрге-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ажыы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холбашкан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чоннун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чурттап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турар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уезин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коргузуп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чораан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Оюннар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ниитилел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хогжулдезинин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оскерилгелери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кады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база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оскерлип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чорууур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11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678" y="796415"/>
            <a:ext cx="10618838" cy="737418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b="1" i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Сорулгазы</a:t>
            </a:r>
            <a:r>
              <a:rPr lang="ru-RU" sz="28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i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32386" y="1710812"/>
            <a:ext cx="10250129" cy="4291781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Тыва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оюннар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дузазы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уругларны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сайзырадыры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 М.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Горькийнин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бодунун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уезинде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агып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угаалап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чорааны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«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Кижилер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ылангыя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биче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чаштар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ойнап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тургаш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бодун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долгандыр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делегейни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шингээдип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билип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ап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турар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кижизидилгелиг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утка-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шынары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кижинин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чугаа-домаан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угаан-сарыылын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сайзырадырынга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амыдырал-чуртталгага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идепкейлиг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коллективчи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болуп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кижиде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бар-ла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чуулдерни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шингээдип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алырынга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тергиин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дузалаар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83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5" y="353961"/>
            <a:ext cx="9980077" cy="958645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Тыва </a:t>
            </a:r>
            <a:r>
              <a:rPr lang="ru-RU" sz="4000" b="1" dirty="0" err="1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улустун</a:t>
            </a:r>
            <a:r>
              <a:rPr lang="ru-RU" sz="4000" b="1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оюннары</a:t>
            </a:r>
            <a:endParaRPr lang="ru-RU" sz="4000" b="1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54954" y="1828799"/>
            <a:ext cx="10201303" cy="4409769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Аржыыл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кагары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4114800" lvl="8" indent="-457200" algn="ctr">
              <a:buFont typeface="Wingdings" panose="05000000000000000000" pitchFamily="2" charset="2"/>
              <a:buChar char="v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Чинчи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чажырары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4114800" lvl="8" indent="-457200" algn="ctr">
              <a:buFont typeface="Wingdings" panose="05000000000000000000" pitchFamily="2" charset="2"/>
              <a:buChar char="v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Кажык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Аът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чарыштырары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4114800" lvl="8" indent="-457200" algn="ctr">
              <a:buFont typeface="Wingdings" panose="05000000000000000000" pitchFamily="2" charset="2"/>
              <a:buChar char="v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«Баг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адары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уреш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937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8448" y="722671"/>
            <a:ext cx="8752386" cy="840658"/>
          </a:xfrm>
        </p:spPr>
        <p:txBody>
          <a:bodyPr/>
          <a:lstStyle/>
          <a:p>
            <a:pPr algn="ctr"/>
            <a:r>
              <a:rPr lang="ru-RU" sz="3600" b="1" i="1" u="sng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i="1" u="sng" dirty="0" err="1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Аржыыл</a:t>
            </a:r>
            <a:r>
              <a:rPr lang="ru-RU" sz="3600" b="1" i="1" u="sng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u="sng" dirty="0" err="1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кагары</a:t>
            </a:r>
            <a:r>
              <a:rPr lang="ru-RU" sz="3600" b="1" i="1" u="sng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i="1" u="sng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аржыыл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98575" y="2035968"/>
            <a:ext cx="4718050" cy="353853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16752" y="1563329"/>
            <a:ext cx="5310010" cy="4689986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Ойнакчылар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долгандыр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олуруп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алыр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бир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кижи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аржыыл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кагар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кылдыр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унуп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келир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кижинин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олурган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олуду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хостуг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артып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каар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Аржыыл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кагар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кижи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улусту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долгандыр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кылаштап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тургаш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аржыылды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кайы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бир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кижинин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хойнунче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октапкаш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кижиге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четтирбейн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догландыр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халааш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орнунга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олуруптарын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кызыдар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Аржыыл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апкан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кижи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тура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халааш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аржыыл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октапкан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кижинин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чыпшыр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четкеш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холда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аржыылы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дескен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кижинин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хаптарын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оралдажыр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7251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0887" y="452718"/>
            <a:ext cx="6079154" cy="786147"/>
          </a:xfrm>
        </p:spPr>
        <p:txBody>
          <a:bodyPr/>
          <a:lstStyle/>
          <a:p>
            <a:pPr algn="ctr"/>
            <a:r>
              <a:rPr lang="ru-RU" i="1" dirty="0" err="1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Чинчи</a:t>
            </a:r>
            <a:r>
              <a:rPr lang="ru-RU" i="1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чажырары</a:t>
            </a:r>
            <a:endParaRPr lang="ru-RU" i="1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чинч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61864" y="1444625"/>
            <a:ext cx="4763798" cy="481171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4429" y="1445342"/>
            <a:ext cx="5023339" cy="4810995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Ойнакчылар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ийи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болук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бооп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уступ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аар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Чинчини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баштай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чажырар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таланы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кандыг-бир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арга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тодарадыр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Чинчини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чажырар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эргени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чаалап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алган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тала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бодунун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бир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толээзин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чинчи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чажырар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кижини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ундурер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чамдыкта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улустун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олурган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аайы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ээлчег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езугаар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96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0887" y="693174"/>
            <a:ext cx="6757578" cy="752168"/>
          </a:xfrm>
        </p:spPr>
        <p:txBody>
          <a:bodyPr>
            <a:normAutofit/>
          </a:bodyPr>
          <a:lstStyle/>
          <a:p>
            <a:r>
              <a:rPr lang="ru-RU" sz="4000" b="1" i="1" u="sng" dirty="0" err="1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Кажык</a:t>
            </a:r>
            <a:endParaRPr lang="ru-RU" sz="4000" b="1" i="1" u="sng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кажык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46113" y="1570892"/>
            <a:ext cx="5309210" cy="409469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4429" y="1445342"/>
            <a:ext cx="5288811" cy="4810995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Кажык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оюнунун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хевирлери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Бодалажыры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Адып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ойнаары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Аът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чарыштырары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600" b="1" dirty="0" err="1" smtClean="0">
                <a:latin typeface="Calibri"/>
                <a:cs typeface="Times New Roman" panose="02020603050405020304" pitchFamily="18" charset="0"/>
              </a:rPr>
              <a:t>ө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рт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берге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606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Аът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чарыштырары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аът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12985" y="2004646"/>
            <a:ext cx="4642338" cy="3865929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84258" y="2056092"/>
            <a:ext cx="3266576" cy="4200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Уругларны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хаак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аъттар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хемчээлин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айтып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алгаш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чарыштырып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ойнадыыр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312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7355" y="651387"/>
            <a:ext cx="7816645" cy="911942"/>
          </a:xfrm>
        </p:spPr>
        <p:txBody>
          <a:bodyPr/>
          <a:lstStyle/>
          <a:p>
            <a:pPr algn="ctr"/>
            <a:r>
              <a:rPr lang="ru-RU" sz="4000" b="1" i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 </a:t>
            </a:r>
            <a:r>
              <a:rPr lang="ru-RU" sz="4000" b="1" i="1" u="sng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адары</a:t>
            </a:r>
            <a:endParaRPr lang="ru-RU" sz="4000" b="1" i="1" u="sng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баг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51938" y="1746739"/>
            <a:ext cx="4443047" cy="42730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24116" y="2359742"/>
            <a:ext cx="3331901" cy="366513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адар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оюннун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кол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херексели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согун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Кара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адар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бердинген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хемчээлден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01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342</TotalTime>
  <Words>322</Words>
  <Application>Microsoft Office PowerPoint</Application>
  <PresentationFormat>Широкоэкранный</PresentationFormat>
  <Paragraphs>35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Garamond</vt:lpstr>
      <vt:lpstr>Times New Roman</vt:lpstr>
      <vt:lpstr>Wingdings</vt:lpstr>
      <vt:lpstr>Натуральные материалы</vt:lpstr>
      <vt:lpstr>    Тыва оюннар дузазы-биле       уругларны сайзырадыры                       </vt:lpstr>
      <vt:lpstr>  Киирилде:</vt:lpstr>
      <vt:lpstr>   Сорулгазы:</vt:lpstr>
      <vt:lpstr>Тыва улустун оюннары</vt:lpstr>
      <vt:lpstr>«Аржыыл кагары»</vt:lpstr>
      <vt:lpstr>Чинчи чажырары</vt:lpstr>
      <vt:lpstr>Кажык</vt:lpstr>
      <vt:lpstr>Аът чарыштырары</vt:lpstr>
      <vt:lpstr>Баг адары</vt:lpstr>
      <vt:lpstr>Хурежиири</vt:lpstr>
      <vt:lpstr>        Кичээнгейлиг коргенинер                     дээш четтирдим!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Тыва оюннар дузазы-биле     ург</dc:title>
  <dc:creator>lenovo</dc:creator>
  <cp:lastModifiedBy>lenovo</cp:lastModifiedBy>
  <cp:revision>37</cp:revision>
  <dcterms:created xsi:type="dcterms:W3CDTF">2023-02-04T20:08:22Z</dcterms:created>
  <dcterms:modified xsi:type="dcterms:W3CDTF">2023-02-14T20:47:09Z</dcterms:modified>
</cp:coreProperties>
</file>