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6" r:id="rId2"/>
    <p:sldId id="262" r:id="rId3"/>
    <p:sldId id="257" r:id="rId4"/>
    <p:sldId id="258" r:id="rId5"/>
    <p:sldId id="259" r:id="rId6"/>
    <p:sldId id="261" r:id="rId7"/>
    <p:sldId id="260" r:id="rId8"/>
    <p:sldId id="263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96" y="5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F558F671-03E5-4650-9D03-D5C824DA5138}" type="datetimeFigureOut">
              <a:rPr lang="ru-RU" smtClean="0"/>
              <a:t>09.05.2023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D3CD0-EEE2-49CA-8574-64762BAE6F35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903823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8F671-03E5-4650-9D03-D5C824DA5138}" type="datetimeFigureOut">
              <a:rPr lang="ru-RU" smtClean="0"/>
              <a:t>09.05.2023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D3CD0-EEE2-49CA-8574-64762BAE6F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00288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8F671-03E5-4650-9D03-D5C824DA5138}" type="datetimeFigureOut">
              <a:rPr lang="ru-RU" smtClean="0"/>
              <a:t>09.05.2023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D3CD0-EEE2-49CA-8574-64762BAE6F35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690839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8F671-03E5-4650-9D03-D5C824DA5138}" type="datetimeFigureOut">
              <a:rPr lang="ru-RU" smtClean="0"/>
              <a:t>09.05.2023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D3CD0-EEE2-49CA-8574-64762BAE6F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93766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8F671-03E5-4650-9D03-D5C824DA5138}" type="datetimeFigureOut">
              <a:rPr lang="ru-RU" smtClean="0"/>
              <a:t>09.05.2023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D3CD0-EEE2-49CA-8574-64762BAE6F35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381647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8F671-03E5-4650-9D03-D5C824DA5138}" type="datetimeFigureOut">
              <a:rPr lang="ru-RU" smtClean="0"/>
              <a:t>09.05.2023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D3CD0-EEE2-49CA-8574-64762BAE6F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89236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8F671-03E5-4650-9D03-D5C824DA5138}" type="datetimeFigureOut">
              <a:rPr lang="ru-RU" smtClean="0"/>
              <a:t>09.05.2023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D3CD0-EEE2-49CA-8574-64762BAE6F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97959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8F671-03E5-4650-9D03-D5C824DA5138}" type="datetimeFigureOut">
              <a:rPr lang="ru-RU" smtClean="0"/>
              <a:t>09.05.2023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D3CD0-EEE2-49CA-8574-64762BAE6F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98677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8F671-03E5-4650-9D03-D5C824DA5138}" type="datetimeFigureOut">
              <a:rPr lang="ru-RU" smtClean="0"/>
              <a:t>09.05.2023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D3CD0-EEE2-49CA-8574-64762BAE6F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40088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8F671-03E5-4650-9D03-D5C824DA5138}" type="datetimeFigureOut">
              <a:rPr lang="ru-RU" smtClean="0"/>
              <a:t>09.05.2023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D3CD0-EEE2-49CA-8574-64762BAE6F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16002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8F671-03E5-4650-9D03-D5C824DA5138}" type="datetimeFigureOut">
              <a:rPr lang="ru-RU" smtClean="0"/>
              <a:t>09.05.2023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D3CD0-EEE2-49CA-8574-64762BAE6F35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022443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F558F671-03E5-4650-9D03-D5C824DA5138}" type="datetimeFigureOut">
              <a:rPr lang="ru-RU" smtClean="0"/>
              <a:t>09.05.2023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D57D3CD0-EEE2-49CA-8574-64762BAE6F35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141461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g"/><Relationship Id="rId4" Type="http://schemas.openxmlformats.org/officeDocument/2006/relationships/image" Target="../media/image9.jp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7148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766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9139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04" t="8975"/>
          <a:stretch/>
        </p:blipFill>
        <p:spPr>
          <a:xfrm>
            <a:off x="-47501" y="0"/>
            <a:ext cx="12239501" cy="6863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4274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18752"/>
            <a:ext cx="12192000" cy="7202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5675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9" t="3118" r="-1" b="3030"/>
          <a:stretch/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1425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1881" y="0"/>
            <a:ext cx="12393881" cy="6858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75" r="25330" b="2511"/>
          <a:stretch/>
        </p:blipFill>
        <p:spPr>
          <a:xfrm>
            <a:off x="-201881" y="488921"/>
            <a:ext cx="4123197" cy="529436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84" r="46560"/>
          <a:stretch/>
        </p:blipFill>
        <p:spPr>
          <a:xfrm>
            <a:off x="7802089" y="311293"/>
            <a:ext cx="4263241" cy="533945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1677" y="1866921"/>
            <a:ext cx="5651694" cy="43182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4183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"/>
            <a:ext cx="1204157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4779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3345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нтеграл">
  <a:themeElements>
    <a:clrScheme name="Интеграл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Интеграл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Интеграл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34</TotalTime>
  <Words>0</Words>
  <Application>Microsoft Office PowerPoint</Application>
  <PresentationFormat>Широкоэкранный</PresentationFormat>
  <Paragraphs>0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Calibri</vt:lpstr>
      <vt:lpstr>Tw Cen MT</vt:lpstr>
      <vt:lpstr>Tw Cen MT Condensed</vt:lpstr>
      <vt:lpstr>Wingdings 3</vt:lpstr>
      <vt:lpstr>Интеграл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Александр</dc:creator>
  <cp:lastModifiedBy>Александр</cp:lastModifiedBy>
  <cp:revision>5</cp:revision>
  <dcterms:created xsi:type="dcterms:W3CDTF">2023-05-09T03:21:18Z</dcterms:created>
  <dcterms:modified xsi:type="dcterms:W3CDTF">2023-05-09T03:55:59Z</dcterms:modified>
</cp:coreProperties>
</file>