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65" r:id="rId3"/>
    <p:sldId id="266" r:id="rId4"/>
    <p:sldId id="267" r:id="rId5"/>
    <p:sldId id="268" r:id="rId6"/>
    <p:sldId id="274" r:id="rId7"/>
    <p:sldId id="276" r:id="rId8"/>
    <p:sldId id="269" r:id="rId9"/>
    <p:sldId id="270" r:id="rId10"/>
    <p:sldId id="271" r:id="rId11"/>
    <p:sldId id="272" r:id="rId12"/>
    <p:sldId id="273" r:id="rId13"/>
    <p:sldId id="263" r:id="rId14"/>
    <p:sldId id="259" r:id="rId15"/>
    <p:sldId id="260" r:id="rId16"/>
    <p:sldId id="261" r:id="rId17"/>
    <p:sldId id="264" r:id="rId18"/>
    <p:sldId id="262" r:id="rId19"/>
    <p:sldId id="257" r:id="rId20"/>
    <p:sldId id="25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00FFFF"/>
    <a:srgbClr val="FFCCFF"/>
    <a:srgbClr val="9900FF"/>
    <a:srgbClr val="99FF99"/>
    <a:srgbClr val="66FF99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60"/>
  </p:normalViewPr>
  <p:slideViewPr>
    <p:cSldViewPr snapToGrid="0">
      <p:cViewPr varScale="1">
        <p:scale>
          <a:sx n="73" d="100"/>
          <a:sy n="73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2A7E97-94EE-4E29-9290-026C4BCB0E0F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6C264A-2C23-445D-9EBB-7BB115D7FD7B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</a:t>
          </a:r>
          <a:endParaRPr lang="ru-RU" sz="2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32496C-7C93-42D7-9994-EDFD61C56980}" type="parTrans" cxnId="{7825D1B5-1D9E-4E21-B0A1-557CBA016402}">
      <dgm:prSet/>
      <dgm:spPr/>
      <dgm:t>
        <a:bodyPr/>
        <a:lstStyle/>
        <a:p>
          <a:endParaRPr lang="ru-RU"/>
        </a:p>
      </dgm:t>
    </dgm:pt>
    <dgm:pt modelId="{1B1EA2F7-0D0E-409F-BE78-B67ACEFAF876}" type="sibTrans" cxnId="{7825D1B5-1D9E-4E21-B0A1-557CBA016402}">
      <dgm:prSet/>
      <dgm:spPr/>
      <dgm:t>
        <a:bodyPr/>
        <a:lstStyle/>
        <a:p>
          <a:endParaRPr lang="ru-RU"/>
        </a:p>
      </dgm:t>
    </dgm:pt>
    <dgm:pt modelId="{C9E9D86B-6B20-47DC-97D4-1E68C128DFE3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0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формирование вокально-фонационных навыков: устойчивого певческого дыхания, свободного звукоизвлечения, голосоведения, звуковысотного интонирования, мягкой атаки звука, ровности звучания во всем голосовом диапазоне, певческой дикции и артикуляции;</a:t>
          </a:r>
          <a:endParaRPr lang="ru-RU" sz="2000" dirty="0"/>
        </a:p>
      </dgm:t>
    </dgm:pt>
    <dgm:pt modelId="{11C68E7E-A346-41A6-9679-ADA0781CDF89}" type="parTrans" cxnId="{2B93F55E-24AE-433D-BF09-ECF1CFC31F96}">
      <dgm:prSet/>
      <dgm:spPr/>
      <dgm:t>
        <a:bodyPr/>
        <a:lstStyle/>
        <a:p>
          <a:endParaRPr lang="ru-RU"/>
        </a:p>
      </dgm:t>
    </dgm:pt>
    <dgm:pt modelId="{B5A3CF7C-8268-4DA8-B6C0-31E6A6D23DD8}" type="sibTrans" cxnId="{2B93F55E-24AE-433D-BF09-ECF1CFC31F96}">
      <dgm:prSet/>
      <dgm:spPr/>
      <dgm:t>
        <a:bodyPr/>
        <a:lstStyle/>
        <a:p>
          <a:endParaRPr lang="ru-RU"/>
        </a:p>
      </dgm:t>
    </dgm:pt>
    <dgm:pt modelId="{E1C2AB01-7C43-4879-9E2F-AC8BFC02B6DE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0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формирование навыков целостного эмоционально-образного исполнения, обусловленного художественным содержанием и особенностями формы, жанра и стиля произведения.</a:t>
          </a:r>
          <a:endParaRPr lang="ru-RU" sz="2000" dirty="0"/>
        </a:p>
      </dgm:t>
    </dgm:pt>
    <dgm:pt modelId="{B6361D7D-558A-4D34-934A-55216BDD979E}" type="parTrans" cxnId="{CEF9F7C8-3D86-44C9-941B-186B315EDA42}">
      <dgm:prSet/>
      <dgm:spPr/>
      <dgm:t>
        <a:bodyPr/>
        <a:lstStyle/>
        <a:p>
          <a:endParaRPr lang="ru-RU"/>
        </a:p>
      </dgm:t>
    </dgm:pt>
    <dgm:pt modelId="{7D833F62-919C-4D72-B118-420DD3B01FF0}" type="sibTrans" cxnId="{CEF9F7C8-3D86-44C9-941B-186B315EDA42}">
      <dgm:prSet/>
      <dgm:spPr/>
      <dgm:t>
        <a:bodyPr/>
        <a:lstStyle/>
        <a:p>
          <a:endParaRPr lang="ru-RU"/>
        </a:p>
      </dgm:t>
    </dgm:pt>
    <dgm:pt modelId="{B49EB8FB-9D04-4258-B681-065738A36116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Развивающие</a:t>
          </a:r>
          <a:endParaRPr lang="ru-RU" sz="2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AA7D60-C6A1-499F-8860-85C03301A157}" type="parTrans" cxnId="{F24E2D4C-58BF-489B-8DE0-1FF18BFB4D9D}">
      <dgm:prSet/>
      <dgm:spPr/>
      <dgm:t>
        <a:bodyPr/>
        <a:lstStyle/>
        <a:p>
          <a:endParaRPr lang="ru-RU"/>
        </a:p>
      </dgm:t>
    </dgm:pt>
    <dgm:pt modelId="{4C6302C7-FABA-455F-A216-EA3ABEE87503}" type="sibTrans" cxnId="{F24E2D4C-58BF-489B-8DE0-1FF18BFB4D9D}">
      <dgm:prSet/>
      <dgm:spPr/>
      <dgm:t>
        <a:bodyPr/>
        <a:lstStyle/>
        <a:p>
          <a:endParaRPr lang="ru-RU"/>
        </a:p>
      </dgm:t>
    </dgm:pt>
    <dgm:pt modelId="{8E4501AF-6976-4B07-93D7-57231D4B8EA5}">
      <dgm:prSet phldrT="[Текст]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развитие и закрепление певческих умений и навыков обучающегося на предложенном музыкальном материале;</a:t>
          </a:r>
          <a:endParaRPr lang="ru-RU" dirty="0"/>
        </a:p>
      </dgm:t>
    </dgm:pt>
    <dgm:pt modelId="{61E24B47-610F-443B-AE29-38AA57F29105}" type="parTrans" cxnId="{09EEE8FC-C38F-49C1-BFED-9AEA91DFA896}">
      <dgm:prSet/>
      <dgm:spPr/>
      <dgm:t>
        <a:bodyPr/>
        <a:lstStyle/>
        <a:p>
          <a:endParaRPr lang="ru-RU"/>
        </a:p>
      </dgm:t>
    </dgm:pt>
    <dgm:pt modelId="{6679F1BE-A4D2-4405-95E0-63F596D678E8}" type="sibTrans" cxnId="{09EEE8FC-C38F-49C1-BFED-9AEA91DFA896}">
      <dgm:prSet/>
      <dgm:spPr/>
      <dgm:t>
        <a:bodyPr/>
        <a:lstStyle/>
        <a:p>
          <a:endParaRPr lang="ru-RU"/>
        </a:p>
      </dgm:t>
    </dgm:pt>
    <dgm:pt modelId="{EA9D26AE-B5EF-4155-96AD-657DEE7380FB}">
      <dgm:prSet phldrT="[Текст]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развитие самостоятельности и творческой инициативы у обучающегося;</a:t>
          </a:r>
          <a:endParaRPr lang="ru-RU" dirty="0"/>
        </a:p>
      </dgm:t>
    </dgm:pt>
    <dgm:pt modelId="{97CCF2BA-B83C-43CD-8C38-E99F3D64DC3F}" type="parTrans" cxnId="{2280EFCC-5319-4748-9CB7-39AB08CD500C}">
      <dgm:prSet/>
      <dgm:spPr/>
      <dgm:t>
        <a:bodyPr/>
        <a:lstStyle/>
        <a:p>
          <a:endParaRPr lang="ru-RU"/>
        </a:p>
      </dgm:t>
    </dgm:pt>
    <dgm:pt modelId="{32D169DF-0C07-490F-B69B-3F4E1750DC6F}" type="sibTrans" cxnId="{2280EFCC-5319-4748-9CB7-39AB08CD500C}">
      <dgm:prSet/>
      <dgm:spPr/>
      <dgm:t>
        <a:bodyPr/>
        <a:lstStyle/>
        <a:p>
          <a:endParaRPr lang="ru-RU"/>
        </a:p>
      </dgm:t>
    </dgm:pt>
    <dgm:pt modelId="{7DBA6B36-E29A-47BE-9DE4-6A770A098FD2}">
      <dgm:prSet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развитие первоначальных навыков вокальной импровизации;</a:t>
          </a:r>
          <a:endParaRPr lang="ru-RU" dirty="0">
            <a:solidFill>
              <a:srgbClr val="000000"/>
            </a:solidFill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A22A7E83-8707-42DE-BCB5-978A5A909DE9}" type="parTrans" cxnId="{72C8D13F-7FF2-4CAE-8FC4-CA22A94E11EE}">
      <dgm:prSet/>
      <dgm:spPr/>
      <dgm:t>
        <a:bodyPr/>
        <a:lstStyle/>
        <a:p>
          <a:endParaRPr lang="ru-RU"/>
        </a:p>
      </dgm:t>
    </dgm:pt>
    <dgm:pt modelId="{31F0E5B2-9FE6-4551-B395-0F5F407545F1}" type="sibTrans" cxnId="{72C8D13F-7FF2-4CAE-8FC4-CA22A94E11EE}">
      <dgm:prSet/>
      <dgm:spPr/>
      <dgm:t>
        <a:bodyPr/>
        <a:lstStyle/>
        <a:p>
          <a:endParaRPr lang="ru-RU"/>
        </a:p>
      </dgm:t>
    </dgm:pt>
    <dgm:pt modelId="{E4DF7C4E-9E4B-43F0-A712-5D30028041E2}">
      <dgm:prSet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расширение музыкального кругозора, развитие эстетического и художественного вкуса.</a:t>
          </a:r>
          <a:endParaRPr lang="ru-RU" dirty="0">
            <a:solidFill>
              <a:srgbClr val="000000"/>
            </a:solidFill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6D8A03C5-8CE9-453E-AFFC-F8BC58731266}" type="parTrans" cxnId="{5EBF063B-E2F6-4648-B4F1-4E6EA1A13EC5}">
      <dgm:prSet/>
      <dgm:spPr/>
      <dgm:t>
        <a:bodyPr/>
        <a:lstStyle/>
        <a:p>
          <a:endParaRPr lang="ru-RU"/>
        </a:p>
      </dgm:t>
    </dgm:pt>
    <dgm:pt modelId="{53626DFD-B9AA-4561-A296-F3AEEFEA2170}" type="sibTrans" cxnId="{5EBF063B-E2F6-4648-B4F1-4E6EA1A13EC5}">
      <dgm:prSet/>
      <dgm:spPr/>
      <dgm:t>
        <a:bodyPr/>
        <a:lstStyle/>
        <a:p>
          <a:endParaRPr lang="ru-RU"/>
        </a:p>
      </dgm:t>
    </dgm:pt>
    <dgm:pt modelId="{0BE7D806-E718-4CFE-B22B-80F10F7DDFF6}" type="pres">
      <dgm:prSet presAssocID="{202A7E97-94EE-4E29-9290-026C4BCB0E0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5BB9E0F-5E68-4D36-BC7D-152A3E022B15}" type="pres">
      <dgm:prSet presAssocID="{856C264A-2C23-445D-9EBB-7BB115D7FD7B}" presName="linNode" presStyleCnt="0"/>
      <dgm:spPr/>
    </dgm:pt>
    <dgm:pt modelId="{D8B77124-008F-40CB-A3A4-A14D33E0B2AF}" type="pres">
      <dgm:prSet presAssocID="{856C264A-2C23-445D-9EBB-7BB115D7FD7B}" presName="parentShp" presStyleLbl="node1" presStyleIdx="0" presStyleCnt="2" custScaleX="908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5D8397-25EE-424D-A1E6-BD2DC576C8C1}" type="pres">
      <dgm:prSet presAssocID="{856C264A-2C23-445D-9EBB-7BB115D7FD7B}" presName="childShp" presStyleLbl="bgAccFollowNode1" presStyleIdx="0" presStyleCnt="2" custScaleX="180484" custScaleY="242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9F284E-4723-4050-961B-CBC04D6EB434}" type="pres">
      <dgm:prSet presAssocID="{1B1EA2F7-0D0E-409F-BE78-B67ACEFAF876}" presName="spacing" presStyleCnt="0"/>
      <dgm:spPr/>
    </dgm:pt>
    <dgm:pt modelId="{E934A776-B82F-445C-9C43-03CFD6BFBEF1}" type="pres">
      <dgm:prSet presAssocID="{B49EB8FB-9D04-4258-B681-065738A36116}" presName="linNode" presStyleCnt="0"/>
      <dgm:spPr/>
    </dgm:pt>
    <dgm:pt modelId="{0EC67B9C-F370-42D3-BCAF-75D0192F0923}" type="pres">
      <dgm:prSet presAssocID="{B49EB8FB-9D04-4258-B681-065738A36116}" presName="parentShp" presStyleLbl="node1" presStyleIdx="1" presStyleCnt="2" custScaleX="71655" custLinFactNeighborX="-12483" custLinFactNeighborY="-5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0EF131-D56C-46D1-9BE2-FECF62ED08AA}" type="pres">
      <dgm:prSet presAssocID="{B49EB8FB-9D04-4258-B681-065738A36116}" presName="childShp" presStyleLbl="bgAccFollowNode1" presStyleIdx="1" presStyleCnt="2" custScaleX="139780" custScaleY="223687" custLinFactNeighborX="7733" custLinFactNeighborY="-17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F9F7C8-3D86-44C9-941B-186B315EDA42}" srcId="{856C264A-2C23-445D-9EBB-7BB115D7FD7B}" destId="{E1C2AB01-7C43-4879-9E2F-AC8BFC02B6DE}" srcOrd="1" destOrd="0" parTransId="{B6361D7D-558A-4D34-934A-55216BDD979E}" sibTransId="{7D833F62-919C-4D72-B118-420DD3B01FF0}"/>
    <dgm:cxn modelId="{F04A8906-21D8-4DAB-AB07-494C952C1DF9}" type="presOf" srcId="{7DBA6B36-E29A-47BE-9DE4-6A770A098FD2}" destId="{130EF131-D56C-46D1-9BE2-FECF62ED08AA}" srcOrd="0" destOrd="1" presId="urn:microsoft.com/office/officeart/2005/8/layout/vList6"/>
    <dgm:cxn modelId="{72C8D13F-7FF2-4CAE-8FC4-CA22A94E11EE}" srcId="{B49EB8FB-9D04-4258-B681-065738A36116}" destId="{7DBA6B36-E29A-47BE-9DE4-6A770A098FD2}" srcOrd="1" destOrd="0" parTransId="{A22A7E83-8707-42DE-BCB5-978A5A909DE9}" sibTransId="{31F0E5B2-9FE6-4551-B395-0F5F407545F1}"/>
    <dgm:cxn modelId="{1D3FDF04-756C-40F4-8351-27FA6F8B26B2}" type="presOf" srcId="{EA9D26AE-B5EF-4155-96AD-657DEE7380FB}" destId="{130EF131-D56C-46D1-9BE2-FECF62ED08AA}" srcOrd="0" destOrd="2" presId="urn:microsoft.com/office/officeart/2005/8/layout/vList6"/>
    <dgm:cxn modelId="{2A6AAA83-ED58-4BF4-9F41-268E4FC19742}" type="presOf" srcId="{C9E9D86B-6B20-47DC-97D4-1E68C128DFE3}" destId="{055D8397-25EE-424D-A1E6-BD2DC576C8C1}" srcOrd="0" destOrd="0" presId="urn:microsoft.com/office/officeart/2005/8/layout/vList6"/>
    <dgm:cxn modelId="{2280EFCC-5319-4748-9CB7-39AB08CD500C}" srcId="{B49EB8FB-9D04-4258-B681-065738A36116}" destId="{EA9D26AE-B5EF-4155-96AD-657DEE7380FB}" srcOrd="2" destOrd="0" parTransId="{97CCF2BA-B83C-43CD-8C38-E99F3D64DC3F}" sibTransId="{32D169DF-0C07-490F-B69B-3F4E1750DC6F}"/>
    <dgm:cxn modelId="{5EBF063B-E2F6-4648-B4F1-4E6EA1A13EC5}" srcId="{B49EB8FB-9D04-4258-B681-065738A36116}" destId="{E4DF7C4E-9E4B-43F0-A712-5D30028041E2}" srcOrd="3" destOrd="0" parTransId="{6D8A03C5-8CE9-453E-AFFC-F8BC58731266}" sibTransId="{53626DFD-B9AA-4561-A296-F3AEEFEA2170}"/>
    <dgm:cxn modelId="{2B93F55E-24AE-433D-BF09-ECF1CFC31F96}" srcId="{856C264A-2C23-445D-9EBB-7BB115D7FD7B}" destId="{C9E9D86B-6B20-47DC-97D4-1E68C128DFE3}" srcOrd="0" destOrd="0" parTransId="{11C68E7E-A346-41A6-9679-ADA0781CDF89}" sibTransId="{B5A3CF7C-8268-4DA8-B6C0-31E6A6D23DD8}"/>
    <dgm:cxn modelId="{AED775B9-BC44-4EBD-86EA-2412AB3C81BE}" type="presOf" srcId="{B49EB8FB-9D04-4258-B681-065738A36116}" destId="{0EC67B9C-F370-42D3-BCAF-75D0192F0923}" srcOrd="0" destOrd="0" presId="urn:microsoft.com/office/officeart/2005/8/layout/vList6"/>
    <dgm:cxn modelId="{09EEE8FC-C38F-49C1-BFED-9AEA91DFA896}" srcId="{B49EB8FB-9D04-4258-B681-065738A36116}" destId="{8E4501AF-6976-4B07-93D7-57231D4B8EA5}" srcOrd="0" destOrd="0" parTransId="{61E24B47-610F-443B-AE29-38AA57F29105}" sibTransId="{6679F1BE-A4D2-4405-95E0-63F596D678E8}"/>
    <dgm:cxn modelId="{E437FBED-D04D-4FCD-BE39-1F4F1396EC41}" type="presOf" srcId="{202A7E97-94EE-4E29-9290-026C4BCB0E0F}" destId="{0BE7D806-E718-4CFE-B22B-80F10F7DDFF6}" srcOrd="0" destOrd="0" presId="urn:microsoft.com/office/officeart/2005/8/layout/vList6"/>
    <dgm:cxn modelId="{74F97EA5-A7D3-45F3-8ACD-494964B18BB3}" type="presOf" srcId="{8E4501AF-6976-4B07-93D7-57231D4B8EA5}" destId="{130EF131-D56C-46D1-9BE2-FECF62ED08AA}" srcOrd="0" destOrd="0" presId="urn:microsoft.com/office/officeart/2005/8/layout/vList6"/>
    <dgm:cxn modelId="{7825D1B5-1D9E-4E21-B0A1-557CBA016402}" srcId="{202A7E97-94EE-4E29-9290-026C4BCB0E0F}" destId="{856C264A-2C23-445D-9EBB-7BB115D7FD7B}" srcOrd="0" destOrd="0" parTransId="{0B32496C-7C93-42D7-9994-EDFD61C56980}" sibTransId="{1B1EA2F7-0D0E-409F-BE78-B67ACEFAF876}"/>
    <dgm:cxn modelId="{49A2FDA9-E87F-4F7B-A842-58D4BC3A12FC}" type="presOf" srcId="{E1C2AB01-7C43-4879-9E2F-AC8BFC02B6DE}" destId="{055D8397-25EE-424D-A1E6-BD2DC576C8C1}" srcOrd="0" destOrd="1" presId="urn:microsoft.com/office/officeart/2005/8/layout/vList6"/>
    <dgm:cxn modelId="{BD4DE138-9BBF-49DD-8BD4-8F57F42088CC}" type="presOf" srcId="{E4DF7C4E-9E4B-43F0-A712-5D30028041E2}" destId="{130EF131-D56C-46D1-9BE2-FECF62ED08AA}" srcOrd="0" destOrd="3" presId="urn:microsoft.com/office/officeart/2005/8/layout/vList6"/>
    <dgm:cxn modelId="{D7D9F356-04BE-4EB7-BA4D-DBBE68556C4A}" type="presOf" srcId="{856C264A-2C23-445D-9EBB-7BB115D7FD7B}" destId="{D8B77124-008F-40CB-A3A4-A14D33E0B2AF}" srcOrd="0" destOrd="0" presId="urn:microsoft.com/office/officeart/2005/8/layout/vList6"/>
    <dgm:cxn modelId="{F24E2D4C-58BF-489B-8DE0-1FF18BFB4D9D}" srcId="{202A7E97-94EE-4E29-9290-026C4BCB0E0F}" destId="{B49EB8FB-9D04-4258-B681-065738A36116}" srcOrd="1" destOrd="0" parTransId="{71AA7D60-C6A1-499F-8860-85C03301A157}" sibTransId="{4C6302C7-FABA-455F-A216-EA3ABEE87503}"/>
    <dgm:cxn modelId="{5157DA96-E048-4AF3-9679-B9925CC24210}" type="presParOf" srcId="{0BE7D806-E718-4CFE-B22B-80F10F7DDFF6}" destId="{35BB9E0F-5E68-4D36-BC7D-152A3E022B15}" srcOrd="0" destOrd="0" presId="urn:microsoft.com/office/officeart/2005/8/layout/vList6"/>
    <dgm:cxn modelId="{4A93B829-DEAF-47F4-A5FC-B028CDA3A237}" type="presParOf" srcId="{35BB9E0F-5E68-4D36-BC7D-152A3E022B15}" destId="{D8B77124-008F-40CB-A3A4-A14D33E0B2AF}" srcOrd="0" destOrd="0" presId="urn:microsoft.com/office/officeart/2005/8/layout/vList6"/>
    <dgm:cxn modelId="{5ABD4659-4064-4A2B-841E-76D08A300154}" type="presParOf" srcId="{35BB9E0F-5E68-4D36-BC7D-152A3E022B15}" destId="{055D8397-25EE-424D-A1E6-BD2DC576C8C1}" srcOrd="1" destOrd="0" presId="urn:microsoft.com/office/officeart/2005/8/layout/vList6"/>
    <dgm:cxn modelId="{D0144708-2BA6-4702-A579-D1CB4BA41C78}" type="presParOf" srcId="{0BE7D806-E718-4CFE-B22B-80F10F7DDFF6}" destId="{219F284E-4723-4050-961B-CBC04D6EB434}" srcOrd="1" destOrd="0" presId="urn:microsoft.com/office/officeart/2005/8/layout/vList6"/>
    <dgm:cxn modelId="{CD22D63C-B964-4E40-A660-E619F23C5127}" type="presParOf" srcId="{0BE7D806-E718-4CFE-B22B-80F10F7DDFF6}" destId="{E934A776-B82F-445C-9C43-03CFD6BFBEF1}" srcOrd="2" destOrd="0" presId="urn:microsoft.com/office/officeart/2005/8/layout/vList6"/>
    <dgm:cxn modelId="{FA3AEBA3-9C3F-4AEC-B8AE-7247C4E0A38C}" type="presParOf" srcId="{E934A776-B82F-445C-9C43-03CFD6BFBEF1}" destId="{0EC67B9C-F370-42D3-BCAF-75D0192F0923}" srcOrd="0" destOrd="0" presId="urn:microsoft.com/office/officeart/2005/8/layout/vList6"/>
    <dgm:cxn modelId="{EC32138F-08EE-4806-9A00-93F29CEEEF04}" type="presParOf" srcId="{E934A776-B82F-445C-9C43-03CFD6BFBEF1}" destId="{130EF131-D56C-46D1-9BE2-FECF62ED08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2A7E97-94EE-4E29-9290-026C4BCB0E0F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6C264A-2C23-445D-9EBB-7BB115D7FD7B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Воспитательные</a:t>
          </a:r>
          <a:endParaRPr lang="ru-RU" sz="2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32496C-7C93-42D7-9994-EDFD61C56980}" type="parTrans" cxnId="{7825D1B5-1D9E-4E21-B0A1-557CBA016402}">
      <dgm:prSet/>
      <dgm:spPr/>
      <dgm:t>
        <a:bodyPr/>
        <a:lstStyle/>
        <a:p>
          <a:endParaRPr lang="ru-RU"/>
        </a:p>
      </dgm:t>
    </dgm:pt>
    <dgm:pt modelId="{1B1EA2F7-0D0E-409F-BE78-B67ACEFAF876}" type="sibTrans" cxnId="{7825D1B5-1D9E-4E21-B0A1-557CBA016402}">
      <dgm:prSet/>
      <dgm:spPr/>
      <dgm:t>
        <a:bodyPr/>
        <a:lstStyle/>
        <a:p>
          <a:endParaRPr lang="ru-RU"/>
        </a:p>
      </dgm:t>
    </dgm:pt>
    <dgm:pt modelId="{C9E9D86B-6B20-47DC-97D4-1E68C128DFE3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воспитывать эмоциональную отзывчивость на исполняемое вокальное произведение; </a:t>
          </a:r>
          <a:endParaRPr lang="ru-RU" sz="2000" dirty="0"/>
        </a:p>
      </dgm:t>
    </dgm:pt>
    <dgm:pt modelId="{11C68E7E-A346-41A6-9679-ADA0781CDF89}" type="parTrans" cxnId="{2B93F55E-24AE-433D-BF09-ECF1CFC31F96}">
      <dgm:prSet/>
      <dgm:spPr/>
      <dgm:t>
        <a:bodyPr/>
        <a:lstStyle/>
        <a:p>
          <a:endParaRPr lang="ru-RU"/>
        </a:p>
      </dgm:t>
    </dgm:pt>
    <dgm:pt modelId="{B5A3CF7C-8268-4DA8-B6C0-31E6A6D23DD8}" type="sibTrans" cxnId="{2B93F55E-24AE-433D-BF09-ECF1CFC31F96}">
      <dgm:prSet/>
      <dgm:spPr/>
      <dgm:t>
        <a:bodyPr/>
        <a:lstStyle/>
        <a:p>
          <a:endParaRPr lang="ru-RU"/>
        </a:p>
      </dgm:t>
    </dgm:pt>
    <dgm:pt modelId="{F7D00105-D828-4F67-9E37-5DB5FE5576CF}">
      <dgm:prSet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воспитывать интерес к вокальной музыке различных стилей и жанров на примере исполняемых произведений;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169913-E68C-4821-86C6-85AC2B7BFF62}" type="parTrans" cxnId="{2089A000-9AB1-4C54-B7BB-609B0D0A0FB0}">
      <dgm:prSet/>
      <dgm:spPr/>
      <dgm:t>
        <a:bodyPr/>
        <a:lstStyle/>
        <a:p>
          <a:endParaRPr lang="ru-RU"/>
        </a:p>
      </dgm:t>
    </dgm:pt>
    <dgm:pt modelId="{E4D9923F-4FAD-4E1E-8241-73AD32A83E78}" type="sibTrans" cxnId="{2089A000-9AB1-4C54-B7BB-609B0D0A0FB0}">
      <dgm:prSet/>
      <dgm:spPr/>
      <dgm:t>
        <a:bodyPr/>
        <a:lstStyle/>
        <a:p>
          <a:endParaRPr lang="ru-RU"/>
        </a:p>
      </dgm:t>
    </dgm:pt>
    <dgm:pt modelId="{8451B9D7-05EE-421A-8E9B-F160F510AB2D}">
      <dgm:prSet custT="1"/>
      <dgm:spPr/>
      <dgm:t>
        <a:bodyPr/>
        <a:lstStyle/>
        <a:p>
          <a:r>
            <a:rPr lang="ru-RU" sz="2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способствовать оптимальному развитию всех музыкальных способностей обучающегося.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3AA4C0-5A4E-484C-B113-730C3323DDBB}" type="parTrans" cxnId="{92C34AA3-C1A4-422C-B7F1-4D09D6CD88DF}">
      <dgm:prSet/>
      <dgm:spPr/>
      <dgm:t>
        <a:bodyPr/>
        <a:lstStyle/>
        <a:p>
          <a:endParaRPr lang="ru-RU"/>
        </a:p>
      </dgm:t>
    </dgm:pt>
    <dgm:pt modelId="{6D53584D-D367-47DC-9CC1-5A02B236B593}" type="sibTrans" cxnId="{92C34AA3-C1A4-422C-B7F1-4D09D6CD88DF}">
      <dgm:prSet/>
      <dgm:spPr/>
      <dgm:t>
        <a:bodyPr/>
        <a:lstStyle/>
        <a:p>
          <a:endParaRPr lang="ru-RU"/>
        </a:p>
      </dgm:t>
    </dgm:pt>
    <dgm:pt modelId="{0BE7D806-E718-4CFE-B22B-80F10F7DDFF6}" type="pres">
      <dgm:prSet presAssocID="{202A7E97-94EE-4E29-9290-026C4BCB0E0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5BB9E0F-5E68-4D36-BC7D-152A3E022B15}" type="pres">
      <dgm:prSet presAssocID="{856C264A-2C23-445D-9EBB-7BB115D7FD7B}" presName="linNode" presStyleCnt="0"/>
      <dgm:spPr/>
    </dgm:pt>
    <dgm:pt modelId="{D8B77124-008F-40CB-A3A4-A14D33E0B2AF}" type="pres">
      <dgm:prSet presAssocID="{856C264A-2C23-445D-9EBB-7BB115D7FD7B}" presName="parentShp" presStyleLbl="node1" presStyleIdx="0" presStyleCnt="1" custScaleX="908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5D8397-25EE-424D-A1E6-BD2DC576C8C1}" type="pres">
      <dgm:prSet presAssocID="{856C264A-2C23-445D-9EBB-7BB115D7FD7B}" presName="childShp" presStyleLbl="bgAccFollowNode1" presStyleIdx="0" presStyleCnt="1" custScaleX="180484" custScaleY="242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93F55E-24AE-433D-BF09-ECF1CFC31F96}" srcId="{856C264A-2C23-445D-9EBB-7BB115D7FD7B}" destId="{C9E9D86B-6B20-47DC-97D4-1E68C128DFE3}" srcOrd="0" destOrd="0" parTransId="{11C68E7E-A346-41A6-9679-ADA0781CDF89}" sibTransId="{B5A3CF7C-8268-4DA8-B6C0-31E6A6D23DD8}"/>
    <dgm:cxn modelId="{D7D9F356-04BE-4EB7-BA4D-DBBE68556C4A}" type="presOf" srcId="{856C264A-2C23-445D-9EBB-7BB115D7FD7B}" destId="{D8B77124-008F-40CB-A3A4-A14D33E0B2AF}" srcOrd="0" destOrd="0" presId="urn:microsoft.com/office/officeart/2005/8/layout/vList6"/>
    <dgm:cxn modelId="{2A6AAA83-ED58-4BF4-9F41-268E4FC19742}" type="presOf" srcId="{C9E9D86B-6B20-47DC-97D4-1E68C128DFE3}" destId="{055D8397-25EE-424D-A1E6-BD2DC576C8C1}" srcOrd="0" destOrd="0" presId="urn:microsoft.com/office/officeart/2005/8/layout/vList6"/>
    <dgm:cxn modelId="{E437FBED-D04D-4FCD-BE39-1F4F1396EC41}" type="presOf" srcId="{202A7E97-94EE-4E29-9290-026C4BCB0E0F}" destId="{0BE7D806-E718-4CFE-B22B-80F10F7DDFF6}" srcOrd="0" destOrd="0" presId="urn:microsoft.com/office/officeart/2005/8/layout/vList6"/>
    <dgm:cxn modelId="{2089A000-9AB1-4C54-B7BB-609B0D0A0FB0}" srcId="{856C264A-2C23-445D-9EBB-7BB115D7FD7B}" destId="{F7D00105-D828-4F67-9E37-5DB5FE5576CF}" srcOrd="1" destOrd="0" parTransId="{07169913-E68C-4821-86C6-85AC2B7BFF62}" sibTransId="{E4D9923F-4FAD-4E1E-8241-73AD32A83E78}"/>
    <dgm:cxn modelId="{92C34AA3-C1A4-422C-B7F1-4D09D6CD88DF}" srcId="{856C264A-2C23-445D-9EBB-7BB115D7FD7B}" destId="{8451B9D7-05EE-421A-8E9B-F160F510AB2D}" srcOrd="2" destOrd="0" parTransId="{D13AA4C0-5A4E-484C-B113-730C3323DDBB}" sibTransId="{6D53584D-D367-47DC-9CC1-5A02B236B593}"/>
    <dgm:cxn modelId="{E28BCF32-362F-4891-A9AD-83A02ECB602F}" type="presOf" srcId="{F7D00105-D828-4F67-9E37-5DB5FE5576CF}" destId="{055D8397-25EE-424D-A1E6-BD2DC576C8C1}" srcOrd="0" destOrd="1" presId="urn:microsoft.com/office/officeart/2005/8/layout/vList6"/>
    <dgm:cxn modelId="{7825D1B5-1D9E-4E21-B0A1-557CBA016402}" srcId="{202A7E97-94EE-4E29-9290-026C4BCB0E0F}" destId="{856C264A-2C23-445D-9EBB-7BB115D7FD7B}" srcOrd="0" destOrd="0" parTransId="{0B32496C-7C93-42D7-9994-EDFD61C56980}" sibTransId="{1B1EA2F7-0D0E-409F-BE78-B67ACEFAF876}"/>
    <dgm:cxn modelId="{0994846F-9D8D-4B50-9F2F-A906375ADF67}" type="presOf" srcId="{8451B9D7-05EE-421A-8E9B-F160F510AB2D}" destId="{055D8397-25EE-424D-A1E6-BD2DC576C8C1}" srcOrd="0" destOrd="2" presId="urn:microsoft.com/office/officeart/2005/8/layout/vList6"/>
    <dgm:cxn modelId="{5157DA96-E048-4AF3-9679-B9925CC24210}" type="presParOf" srcId="{0BE7D806-E718-4CFE-B22B-80F10F7DDFF6}" destId="{35BB9E0F-5E68-4D36-BC7D-152A3E022B15}" srcOrd="0" destOrd="0" presId="urn:microsoft.com/office/officeart/2005/8/layout/vList6"/>
    <dgm:cxn modelId="{4A93B829-DEAF-47F4-A5FC-B028CDA3A237}" type="presParOf" srcId="{35BB9E0F-5E68-4D36-BC7D-152A3E022B15}" destId="{D8B77124-008F-40CB-A3A4-A14D33E0B2AF}" srcOrd="0" destOrd="0" presId="urn:microsoft.com/office/officeart/2005/8/layout/vList6"/>
    <dgm:cxn modelId="{5ABD4659-4064-4A2B-841E-76D08A300154}" type="presParOf" srcId="{35BB9E0F-5E68-4D36-BC7D-152A3E022B15}" destId="{055D8397-25EE-424D-A1E6-BD2DC576C8C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30483B-7921-454A-88F3-6A045018FBB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89BB0323-25F1-47F5-907C-2A7B150591AA}">
      <dgm:prSet phldrT="[Текст]" phldr="1"/>
      <dgm:spPr/>
      <dgm:t>
        <a:bodyPr/>
        <a:lstStyle/>
        <a:p>
          <a:endParaRPr lang="ru-RU"/>
        </a:p>
      </dgm:t>
    </dgm:pt>
    <dgm:pt modelId="{AB68B022-7226-4D4F-AFAA-7F64781EEA62}" type="parTrans" cxnId="{96673B10-8A4E-434F-9050-8ADC2313567A}">
      <dgm:prSet/>
      <dgm:spPr/>
      <dgm:t>
        <a:bodyPr/>
        <a:lstStyle/>
        <a:p>
          <a:endParaRPr lang="ru-RU"/>
        </a:p>
      </dgm:t>
    </dgm:pt>
    <dgm:pt modelId="{9501C02C-24D7-4E38-A943-B511D6AB23DF}" type="sibTrans" cxnId="{96673B10-8A4E-434F-9050-8ADC2313567A}">
      <dgm:prSet/>
      <dgm:spPr/>
      <dgm:t>
        <a:bodyPr/>
        <a:lstStyle/>
        <a:p>
          <a:endParaRPr lang="ru-RU"/>
        </a:p>
      </dgm:t>
    </dgm:pt>
    <dgm:pt modelId="{9ABB4076-F413-40CC-85FF-7801EA8D3DEE}">
      <dgm:prSet phldrT="[Текст]" phldr="1"/>
      <dgm:spPr/>
      <dgm:t>
        <a:bodyPr/>
        <a:lstStyle/>
        <a:p>
          <a:endParaRPr lang="ru-RU"/>
        </a:p>
      </dgm:t>
    </dgm:pt>
    <dgm:pt modelId="{E30C6C89-2B2C-41D5-8D7E-48F65DA05B02}" type="parTrans" cxnId="{E406CBBA-5024-420E-BC6A-B86CA70F94FA}">
      <dgm:prSet/>
      <dgm:spPr/>
      <dgm:t>
        <a:bodyPr/>
        <a:lstStyle/>
        <a:p>
          <a:endParaRPr lang="ru-RU"/>
        </a:p>
      </dgm:t>
    </dgm:pt>
    <dgm:pt modelId="{963A21E0-CDEE-4B2D-B8AD-ACED9CC61A1B}" type="sibTrans" cxnId="{E406CBBA-5024-420E-BC6A-B86CA70F94FA}">
      <dgm:prSet/>
      <dgm:spPr/>
      <dgm:t>
        <a:bodyPr/>
        <a:lstStyle/>
        <a:p>
          <a:endParaRPr lang="ru-RU"/>
        </a:p>
      </dgm:t>
    </dgm:pt>
    <dgm:pt modelId="{967C088F-4DEE-47DE-B665-3057D159E6D5}">
      <dgm:prSet phldrT="[Текст]" phldr="1"/>
      <dgm:spPr/>
      <dgm:t>
        <a:bodyPr/>
        <a:lstStyle/>
        <a:p>
          <a:endParaRPr lang="ru-RU"/>
        </a:p>
      </dgm:t>
    </dgm:pt>
    <dgm:pt modelId="{502D24F8-EC35-40AB-AA1D-0F8B340615DB}" type="parTrans" cxnId="{0083B914-C45D-4E83-892D-ABF60A08F6A9}">
      <dgm:prSet/>
      <dgm:spPr/>
      <dgm:t>
        <a:bodyPr/>
        <a:lstStyle/>
        <a:p>
          <a:endParaRPr lang="ru-RU"/>
        </a:p>
      </dgm:t>
    </dgm:pt>
    <dgm:pt modelId="{5CE1D0E8-EE9F-4988-8732-3BF4FDF510C6}" type="sibTrans" cxnId="{0083B914-C45D-4E83-892D-ABF60A08F6A9}">
      <dgm:prSet/>
      <dgm:spPr/>
      <dgm:t>
        <a:bodyPr/>
        <a:lstStyle/>
        <a:p>
          <a:endParaRPr lang="ru-RU"/>
        </a:p>
      </dgm:t>
    </dgm:pt>
    <dgm:pt modelId="{A60E2460-EE34-4858-8C8A-2A8BC37782E0}" type="pres">
      <dgm:prSet presAssocID="{A030483B-7921-454A-88F3-6A045018FBB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19F645-21EF-4D4B-BA97-C1168BEF9CED}" type="pres">
      <dgm:prSet presAssocID="{89BB0323-25F1-47F5-907C-2A7B150591AA}" presName="parentLin" presStyleCnt="0"/>
      <dgm:spPr/>
    </dgm:pt>
    <dgm:pt modelId="{5260F6AC-59BA-4C36-8423-4186CD376C90}" type="pres">
      <dgm:prSet presAssocID="{89BB0323-25F1-47F5-907C-2A7B150591A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14E97BC-FA9A-4ADF-9B31-910CC8B20E4B}" type="pres">
      <dgm:prSet presAssocID="{89BB0323-25F1-47F5-907C-2A7B150591A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76AD21-0816-4049-9DFC-9D3A1131FA51}" type="pres">
      <dgm:prSet presAssocID="{89BB0323-25F1-47F5-907C-2A7B150591AA}" presName="negativeSpace" presStyleCnt="0"/>
      <dgm:spPr/>
    </dgm:pt>
    <dgm:pt modelId="{877F0D0C-E913-40D6-829F-007B55D3F3D9}" type="pres">
      <dgm:prSet presAssocID="{89BB0323-25F1-47F5-907C-2A7B150591AA}" presName="childText" presStyleLbl="conFgAcc1" presStyleIdx="0" presStyleCnt="3">
        <dgm:presLayoutVars>
          <dgm:bulletEnabled val="1"/>
        </dgm:presLayoutVars>
      </dgm:prSet>
      <dgm:spPr/>
    </dgm:pt>
    <dgm:pt modelId="{BBA65594-A155-42F1-B0CD-A9F36BF299C8}" type="pres">
      <dgm:prSet presAssocID="{9501C02C-24D7-4E38-A943-B511D6AB23DF}" presName="spaceBetweenRectangles" presStyleCnt="0"/>
      <dgm:spPr/>
    </dgm:pt>
    <dgm:pt modelId="{81935BEB-FB4B-4F04-B487-CEB1AB45C374}" type="pres">
      <dgm:prSet presAssocID="{9ABB4076-F413-40CC-85FF-7801EA8D3DEE}" presName="parentLin" presStyleCnt="0"/>
      <dgm:spPr/>
    </dgm:pt>
    <dgm:pt modelId="{383A89CE-B50A-4EEB-A0E5-C80F9AC22E70}" type="pres">
      <dgm:prSet presAssocID="{9ABB4076-F413-40CC-85FF-7801EA8D3DE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9FDBD54-E2A5-4C47-A0B8-1029A220C0DF}" type="pres">
      <dgm:prSet presAssocID="{9ABB4076-F413-40CC-85FF-7801EA8D3DE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9C0FF4-9708-46CF-B198-D01304B92099}" type="pres">
      <dgm:prSet presAssocID="{9ABB4076-F413-40CC-85FF-7801EA8D3DEE}" presName="negativeSpace" presStyleCnt="0"/>
      <dgm:spPr/>
    </dgm:pt>
    <dgm:pt modelId="{C358179B-69CE-409E-85B7-69B144B6257A}" type="pres">
      <dgm:prSet presAssocID="{9ABB4076-F413-40CC-85FF-7801EA8D3DEE}" presName="childText" presStyleLbl="conFgAcc1" presStyleIdx="1" presStyleCnt="3">
        <dgm:presLayoutVars>
          <dgm:bulletEnabled val="1"/>
        </dgm:presLayoutVars>
      </dgm:prSet>
      <dgm:spPr/>
    </dgm:pt>
    <dgm:pt modelId="{0457D90B-3D3F-4FA2-8724-BE4AD4CE4063}" type="pres">
      <dgm:prSet presAssocID="{963A21E0-CDEE-4B2D-B8AD-ACED9CC61A1B}" presName="spaceBetweenRectangles" presStyleCnt="0"/>
      <dgm:spPr/>
    </dgm:pt>
    <dgm:pt modelId="{CEAD9211-E1EB-4C9A-BD7B-9C3C47E34B1E}" type="pres">
      <dgm:prSet presAssocID="{967C088F-4DEE-47DE-B665-3057D159E6D5}" presName="parentLin" presStyleCnt="0"/>
      <dgm:spPr/>
    </dgm:pt>
    <dgm:pt modelId="{97BD2356-71BC-48DB-AF45-3D834074DAD8}" type="pres">
      <dgm:prSet presAssocID="{967C088F-4DEE-47DE-B665-3057D159E6D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E4B66A9-E1DA-4F32-BC9E-6A3E08F041FF}" type="pres">
      <dgm:prSet presAssocID="{967C088F-4DEE-47DE-B665-3057D159E6D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D62403-D437-4FAF-926F-CB9C58284608}" type="pres">
      <dgm:prSet presAssocID="{967C088F-4DEE-47DE-B665-3057D159E6D5}" presName="negativeSpace" presStyleCnt="0"/>
      <dgm:spPr/>
    </dgm:pt>
    <dgm:pt modelId="{B80038F8-D450-4759-AAB9-059873874B98}" type="pres">
      <dgm:prSet presAssocID="{967C088F-4DEE-47DE-B665-3057D159E6D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08238BA-084C-49A5-A15C-3F80390EA92D}" type="presOf" srcId="{967C088F-4DEE-47DE-B665-3057D159E6D5}" destId="{EE4B66A9-E1DA-4F32-BC9E-6A3E08F041FF}" srcOrd="1" destOrd="0" presId="urn:microsoft.com/office/officeart/2005/8/layout/list1"/>
    <dgm:cxn modelId="{E406CBBA-5024-420E-BC6A-B86CA70F94FA}" srcId="{A030483B-7921-454A-88F3-6A045018FBB0}" destId="{9ABB4076-F413-40CC-85FF-7801EA8D3DEE}" srcOrd="1" destOrd="0" parTransId="{E30C6C89-2B2C-41D5-8D7E-48F65DA05B02}" sibTransId="{963A21E0-CDEE-4B2D-B8AD-ACED9CC61A1B}"/>
    <dgm:cxn modelId="{0083B914-C45D-4E83-892D-ABF60A08F6A9}" srcId="{A030483B-7921-454A-88F3-6A045018FBB0}" destId="{967C088F-4DEE-47DE-B665-3057D159E6D5}" srcOrd="2" destOrd="0" parTransId="{502D24F8-EC35-40AB-AA1D-0F8B340615DB}" sibTransId="{5CE1D0E8-EE9F-4988-8732-3BF4FDF510C6}"/>
    <dgm:cxn modelId="{AAAE4FB8-F2EE-46F4-A6C4-AA1BE76DA77F}" type="presOf" srcId="{A030483B-7921-454A-88F3-6A045018FBB0}" destId="{A60E2460-EE34-4858-8C8A-2A8BC37782E0}" srcOrd="0" destOrd="0" presId="urn:microsoft.com/office/officeart/2005/8/layout/list1"/>
    <dgm:cxn modelId="{63A58A74-F04C-4469-851F-BD9B38E233E5}" type="presOf" srcId="{89BB0323-25F1-47F5-907C-2A7B150591AA}" destId="{014E97BC-FA9A-4ADF-9B31-910CC8B20E4B}" srcOrd="1" destOrd="0" presId="urn:microsoft.com/office/officeart/2005/8/layout/list1"/>
    <dgm:cxn modelId="{96673B10-8A4E-434F-9050-8ADC2313567A}" srcId="{A030483B-7921-454A-88F3-6A045018FBB0}" destId="{89BB0323-25F1-47F5-907C-2A7B150591AA}" srcOrd="0" destOrd="0" parTransId="{AB68B022-7226-4D4F-AFAA-7F64781EEA62}" sibTransId="{9501C02C-24D7-4E38-A943-B511D6AB23DF}"/>
    <dgm:cxn modelId="{CEA087B3-6F80-40B2-904C-093FF426185C}" type="presOf" srcId="{89BB0323-25F1-47F5-907C-2A7B150591AA}" destId="{5260F6AC-59BA-4C36-8423-4186CD376C90}" srcOrd="0" destOrd="0" presId="urn:microsoft.com/office/officeart/2005/8/layout/list1"/>
    <dgm:cxn modelId="{57864035-23D1-4A54-84F5-8BF9878CDE1C}" type="presOf" srcId="{9ABB4076-F413-40CC-85FF-7801EA8D3DEE}" destId="{09FDBD54-E2A5-4C47-A0B8-1029A220C0DF}" srcOrd="1" destOrd="0" presId="urn:microsoft.com/office/officeart/2005/8/layout/list1"/>
    <dgm:cxn modelId="{4729DB5C-B53A-4510-84ED-57BB1CDB71A6}" type="presOf" srcId="{9ABB4076-F413-40CC-85FF-7801EA8D3DEE}" destId="{383A89CE-B50A-4EEB-A0E5-C80F9AC22E70}" srcOrd="0" destOrd="0" presId="urn:microsoft.com/office/officeart/2005/8/layout/list1"/>
    <dgm:cxn modelId="{BD05ECC2-D39D-4DFA-A984-8AF03E9A027C}" type="presOf" srcId="{967C088F-4DEE-47DE-B665-3057D159E6D5}" destId="{97BD2356-71BC-48DB-AF45-3D834074DAD8}" srcOrd="0" destOrd="0" presId="urn:microsoft.com/office/officeart/2005/8/layout/list1"/>
    <dgm:cxn modelId="{54960950-9D14-4798-B452-73591B01D75E}" type="presParOf" srcId="{A60E2460-EE34-4858-8C8A-2A8BC37782E0}" destId="{3E19F645-21EF-4D4B-BA97-C1168BEF9CED}" srcOrd="0" destOrd="0" presId="urn:microsoft.com/office/officeart/2005/8/layout/list1"/>
    <dgm:cxn modelId="{ABA84403-0C41-4E23-9700-F837E6871353}" type="presParOf" srcId="{3E19F645-21EF-4D4B-BA97-C1168BEF9CED}" destId="{5260F6AC-59BA-4C36-8423-4186CD376C90}" srcOrd="0" destOrd="0" presId="urn:microsoft.com/office/officeart/2005/8/layout/list1"/>
    <dgm:cxn modelId="{8B9D2EFA-37CE-4127-922F-F9FB059B2917}" type="presParOf" srcId="{3E19F645-21EF-4D4B-BA97-C1168BEF9CED}" destId="{014E97BC-FA9A-4ADF-9B31-910CC8B20E4B}" srcOrd="1" destOrd="0" presId="urn:microsoft.com/office/officeart/2005/8/layout/list1"/>
    <dgm:cxn modelId="{409B3552-3FA2-4B81-8719-F845AC5F9906}" type="presParOf" srcId="{A60E2460-EE34-4858-8C8A-2A8BC37782E0}" destId="{B776AD21-0816-4049-9DFC-9D3A1131FA51}" srcOrd="1" destOrd="0" presId="urn:microsoft.com/office/officeart/2005/8/layout/list1"/>
    <dgm:cxn modelId="{EC8BE02F-F9D9-4753-A5F3-069AAE29EEE6}" type="presParOf" srcId="{A60E2460-EE34-4858-8C8A-2A8BC37782E0}" destId="{877F0D0C-E913-40D6-829F-007B55D3F3D9}" srcOrd="2" destOrd="0" presId="urn:microsoft.com/office/officeart/2005/8/layout/list1"/>
    <dgm:cxn modelId="{946CF1FB-BC05-4F36-BE50-94B4EF370741}" type="presParOf" srcId="{A60E2460-EE34-4858-8C8A-2A8BC37782E0}" destId="{BBA65594-A155-42F1-B0CD-A9F36BF299C8}" srcOrd="3" destOrd="0" presId="urn:microsoft.com/office/officeart/2005/8/layout/list1"/>
    <dgm:cxn modelId="{A9CDD458-A6BF-4672-84C1-A0C555E7FF0C}" type="presParOf" srcId="{A60E2460-EE34-4858-8C8A-2A8BC37782E0}" destId="{81935BEB-FB4B-4F04-B487-CEB1AB45C374}" srcOrd="4" destOrd="0" presId="urn:microsoft.com/office/officeart/2005/8/layout/list1"/>
    <dgm:cxn modelId="{201DC636-D0D6-4580-95E7-D174CCF5D2E5}" type="presParOf" srcId="{81935BEB-FB4B-4F04-B487-CEB1AB45C374}" destId="{383A89CE-B50A-4EEB-A0E5-C80F9AC22E70}" srcOrd="0" destOrd="0" presId="urn:microsoft.com/office/officeart/2005/8/layout/list1"/>
    <dgm:cxn modelId="{62A2662A-FE8A-43B3-A6E8-00782B443F80}" type="presParOf" srcId="{81935BEB-FB4B-4F04-B487-CEB1AB45C374}" destId="{09FDBD54-E2A5-4C47-A0B8-1029A220C0DF}" srcOrd="1" destOrd="0" presId="urn:microsoft.com/office/officeart/2005/8/layout/list1"/>
    <dgm:cxn modelId="{EC7146E7-9576-44FC-B6EB-4F6C907C0711}" type="presParOf" srcId="{A60E2460-EE34-4858-8C8A-2A8BC37782E0}" destId="{B19C0FF4-9708-46CF-B198-D01304B92099}" srcOrd="5" destOrd="0" presId="urn:microsoft.com/office/officeart/2005/8/layout/list1"/>
    <dgm:cxn modelId="{6B70A5BD-5074-4B5F-98B2-D649F473C750}" type="presParOf" srcId="{A60E2460-EE34-4858-8C8A-2A8BC37782E0}" destId="{C358179B-69CE-409E-85B7-69B144B6257A}" srcOrd="6" destOrd="0" presId="urn:microsoft.com/office/officeart/2005/8/layout/list1"/>
    <dgm:cxn modelId="{16CB86AE-B188-4B32-BA07-3A020564B487}" type="presParOf" srcId="{A60E2460-EE34-4858-8C8A-2A8BC37782E0}" destId="{0457D90B-3D3F-4FA2-8724-BE4AD4CE4063}" srcOrd="7" destOrd="0" presId="urn:microsoft.com/office/officeart/2005/8/layout/list1"/>
    <dgm:cxn modelId="{7E20B8A0-0F26-4B0A-9EE4-0B821A889615}" type="presParOf" srcId="{A60E2460-EE34-4858-8C8A-2A8BC37782E0}" destId="{CEAD9211-E1EB-4C9A-BD7B-9C3C47E34B1E}" srcOrd="8" destOrd="0" presId="urn:microsoft.com/office/officeart/2005/8/layout/list1"/>
    <dgm:cxn modelId="{136D0398-24DE-4E03-95B6-E8CEB7F1B817}" type="presParOf" srcId="{CEAD9211-E1EB-4C9A-BD7B-9C3C47E34B1E}" destId="{97BD2356-71BC-48DB-AF45-3D834074DAD8}" srcOrd="0" destOrd="0" presId="urn:microsoft.com/office/officeart/2005/8/layout/list1"/>
    <dgm:cxn modelId="{596505F2-E581-467B-B4B6-6B133D60E7C7}" type="presParOf" srcId="{CEAD9211-E1EB-4C9A-BD7B-9C3C47E34B1E}" destId="{EE4B66A9-E1DA-4F32-BC9E-6A3E08F041FF}" srcOrd="1" destOrd="0" presId="urn:microsoft.com/office/officeart/2005/8/layout/list1"/>
    <dgm:cxn modelId="{8E222D23-F346-4475-83DC-154AB47AD81B}" type="presParOf" srcId="{A60E2460-EE34-4858-8C8A-2A8BC37782E0}" destId="{06D62403-D437-4FAF-926F-CB9C58284608}" srcOrd="9" destOrd="0" presId="urn:microsoft.com/office/officeart/2005/8/layout/list1"/>
    <dgm:cxn modelId="{E5591D8F-154B-4ABB-9CE2-8FAB52F51B3F}" type="presParOf" srcId="{A60E2460-EE34-4858-8C8A-2A8BC37782E0}" destId="{B80038F8-D450-4759-AAB9-059873874B9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32BF11-DDA0-4040-97A2-C778376E079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61B062-538E-480A-B8FF-B7FB769482EF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800" b="1" dirty="0" smtClean="0">
              <a:solidFill>
                <a:schemeClr val="accent5">
                  <a:lumMod val="75000"/>
                </a:schemeClr>
              </a:solidFill>
            </a:rPr>
            <a:t>Технология личностно-ориентированного обучения;</a:t>
          </a:r>
          <a:endParaRPr lang="ru-RU" sz="2800" b="1" dirty="0">
            <a:solidFill>
              <a:schemeClr val="accent5">
                <a:lumMod val="75000"/>
              </a:schemeClr>
            </a:solidFill>
          </a:endParaRPr>
        </a:p>
      </dgm:t>
    </dgm:pt>
    <dgm:pt modelId="{5A02974A-2FE5-478D-A52D-13B926421D19}" type="parTrans" cxnId="{A3F64355-A405-4B50-9136-7745AC8D4ADD}">
      <dgm:prSet/>
      <dgm:spPr/>
      <dgm:t>
        <a:bodyPr/>
        <a:lstStyle/>
        <a:p>
          <a:endParaRPr lang="ru-RU"/>
        </a:p>
      </dgm:t>
    </dgm:pt>
    <dgm:pt modelId="{08ED7B98-9E81-48F9-AF24-7787D58D8BD6}" type="sibTrans" cxnId="{A3F64355-A405-4B50-9136-7745AC8D4ADD}">
      <dgm:prSet/>
      <dgm:spPr/>
      <dgm:t>
        <a:bodyPr/>
        <a:lstStyle/>
        <a:p>
          <a:endParaRPr lang="ru-RU"/>
        </a:p>
      </dgm:t>
    </dgm:pt>
    <dgm:pt modelId="{8A8003C4-5420-41EC-B355-D9C0EBD3E622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800" b="1" dirty="0" smtClean="0">
              <a:solidFill>
                <a:schemeClr val="accent5">
                  <a:lumMod val="75000"/>
                </a:schemeClr>
              </a:solidFill>
            </a:rPr>
            <a:t>Технология развивающего обучения;</a:t>
          </a:r>
          <a:endParaRPr lang="ru-RU" sz="2800" b="1" dirty="0">
            <a:solidFill>
              <a:schemeClr val="accent5">
                <a:lumMod val="75000"/>
              </a:schemeClr>
            </a:solidFill>
          </a:endParaRPr>
        </a:p>
      </dgm:t>
    </dgm:pt>
    <dgm:pt modelId="{D2CE94ED-3A3A-4BEE-A7B0-182E6CFB51BA}" type="parTrans" cxnId="{2ADCF63A-6494-4C65-A7CF-ADAEEB2F1A95}">
      <dgm:prSet/>
      <dgm:spPr/>
      <dgm:t>
        <a:bodyPr/>
        <a:lstStyle/>
        <a:p>
          <a:endParaRPr lang="ru-RU"/>
        </a:p>
      </dgm:t>
    </dgm:pt>
    <dgm:pt modelId="{17957603-4B3D-438D-9530-7DB1CBB7AACA}" type="sibTrans" cxnId="{2ADCF63A-6494-4C65-A7CF-ADAEEB2F1A95}">
      <dgm:prSet/>
      <dgm:spPr/>
      <dgm:t>
        <a:bodyPr/>
        <a:lstStyle/>
        <a:p>
          <a:endParaRPr lang="ru-RU"/>
        </a:p>
      </dgm:t>
    </dgm:pt>
    <dgm:pt modelId="{EDEF67E1-593B-4989-8634-FC64E225D9CA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800" b="1" dirty="0" smtClean="0">
              <a:solidFill>
                <a:schemeClr val="accent5">
                  <a:lumMod val="75000"/>
                </a:schemeClr>
              </a:solidFill>
            </a:rPr>
            <a:t>Технология учебного диалога и сотрудничества;</a:t>
          </a:r>
          <a:endParaRPr lang="ru-RU" sz="2800" b="1" dirty="0">
            <a:solidFill>
              <a:schemeClr val="accent5">
                <a:lumMod val="75000"/>
              </a:schemeClr>
            </a:solidFill>
          </a:endParaRPr>
        </a:p>
      </dgm:t>
    </dgm:pt>
    <dgm:pt modelId="{4924E3DD-D8B0-4F6B-8907-C68A57803045}" type="parTrans" cxnId="{F682A146-0873-44CD-8D03-E798D651C3DC}">
      <dgm:prSet/>
      <dgm:spPr/>
      <dgm:t>
        <a:bodyPr/>
        <a:lstStyle/>
        <a:p>
          <a:endParaRPr lang="ru-RU"/>
        </a:p>
      </dgm:t>
    </dgm:pt>
    <dgm:pt modelId="{D2083248-4EA7-4FCF-8EB4-175125ACF8E6}" type="sibTrans" cxnId="{F682A146-0873-44CD-8D03-E798D651C3DC}">
      <dgm:prSet/>
      <dgm:spPr/>
      <dgm:t>
        <a:bodyPr/>
        <a:lstStyle/>
        <a:p>
          <a:endParaRPr lang="ru-RU"/>
        </a:p>
      </dgm:t>
    </dgm:pt>
    <dgm:pt modelId="{B79B207B-72CF-470C-8590-0F67C5594495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800" b="1" dirty="0" smtClean="0">
              <a:solidFill>
                <a:schemeClr val="accent5">
                  <a:lumMod val="75000"/>
                </a:schemeClr>
              </a:solidFill>
            </a:rPr>
            <a:t>Технология здоровьесберегающего обучения;</a:t>
          </a:r>
          <a:endParaRPr lang="ru-RU" sz="2800" b="1" dirty="0">
            <a:solidFill>
              <a:schemeClr val="accent5">
                <a:lumMod val="75000"/>
              </a:schemeClr>
            </a:solidFill>
          </a:endParaRPr>
        </a:p>
      </dgm:t>
    </dgm:pt>
    <dgm:pt modelId="{8D2322F3-AF1B-49C5-B694-CCC125FCA61E}" type="parTrans" cxnId="{55B27C19-8DA3-4123-8544-7E5FCAE6DD8F}">
      <dgm:prSet/>
      <dgm:spPr/>
      <dgm:t>
        <a:bodyPr/>
        <a:lstStyle/>
        <a:p>
          <a:endParaRPr lang="ru-RU"/>
        </a:p>
      </dgm:t>
    </dgm:pt>
    <dgm:pt modelId="{C9873721-8FEC-43BC-ACD9-19923DAE9A6C}" type="sibTrans" cxnId="{55B27C19-8DA3-4123-8544-7E5FCAE6DD8F}">
      <dgm:prSet/>
      <dgm:spPr/>
      <dgm:t>
        <a:bodyPr/>
        <a:lstStyle/>
        <a:p>
          <a:endParaRPr lang="ru-RU"/>
        </a:p>
      </dgm:t>
    </dgm:pt>
    <dgm:pt modelId="{EF2C5AF8-66EA-497E-BBB2-DD1D6C73D016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800" b="1" dirty="0" smtClean="0">
              <a:solidFill>
                <a:schemeClr val="accent5">
                  <a:lumMod val="75000"/>
                </a:schemeClr>
              </a:solidFill>
            </a:rPr>
            <a:t>Технология нетрадиционного учебного занятия;</a:t>
          </a:r>
          <a:endParaRPr lang="ru-RU" sz="2800" b="1" dirty="0">
            <a:solidFill>
              <a:schemeClr val="accent5">
                <a:lumMod val="75000"/>
              </a:schemeClr>
            </a:solidFill>
          </a:endParaRPr>
        </a:p>
      </dgm:t>
    </dgm:pt>
    <dgm:pt modelId="{C8B4F666-4E83-44CA-9D6B-CC49D0702609}" type="parTrans" cxnId="{1D2EBE92-283F-4A7F-AEE5-FAE3A024CD43}">
      <dgm:prSet/>
      <dgm:spPr/>
      <dgm:t>
        <a:bodyPr/>
        <a:lstStyle/>
        <a:p>
          <a:endParaRPr lang="ru-RU"/>
        </a:p>
      </dgm:t>
    </dgm:pt>
    <dgm:pt modelId="{71B3260C-129C-419A-8440-3FAA756B8592}" type="sibTrans" cxnId="{1D2EBE92-283F-4A7F-AEE5-FAE3A024CD43}">
      <dgm:prSet/>
      <dgm:spPr/>
      <dgm:t>
        <a:bodyPr/>
        <a:lstStyle/>
        <a:p>
          <a:endParaRPr lang="ru-RU"/>
        </a:p>
      </dgm:t>
    </dgm:pt>
    <dgm:pt modelId="{FEFBBB61-4C46-42D0-BBDD-8D411FA8F9D6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accent5">
                  <a:lumMod val="75000"/>
                </a:schemeClr>
              </a:solidFill>
            </a:rPr>
            <a:t>Информационно-коммуникационные технологии.</a:t>
          </a:r>
          <a:endParaRPr lang="ru-RU" b="1" dirty="0">
            <a:solidFill>
              <a:schemeClr val="accent5">
                <a:lumMod val="75000"/>
              </a:schemeClr>
            </a:solidFill>
          </a:endParaRPr>
        </a:p>
      </dgm:t>
    </dgm:pt>
    <dgm:pt modelId="{1C828B07-B9CC-4407-8BDF-E70DC21532F6}" type="parTrans" cxnId="{D2A46398-3221-47A8-840A-0C9FCCC49C6D}">
      <dgm:prSet/>
      <dgm:spPr/>
      <dgm:t>
        <a:bodyPr/>
        <a:lstStyle/>
        <a:p>
          <a:endParaRPr lang="ru-RU"/>
        </a:p>
      </dgm:t>
    </dgm:pt>
    <dgm:pt modelId="{8BDFE2E7-3CE4-486B-9C79-6EF01914CD2B}" type="sibTrans" cxnId="{D2A46398-3221-47A8-840A-0C9FCCC49C6D}">
      <dgm:prSet/>
      <dgm:spPr/>
      <dgm:t>
        <a:bodyPr/>
        <a:lstStyle/>
        <a:p>
          <a:endParaRPr lang="ru-RU"/>
        </a:p>
      </dgm:t>
    </dgm:pt>
    <dgm:pt modelId="{A920EEA3-7573-4076-A39B-0A0716CD2B17}" type="pres">
      <dgm:prSet presAssocID="{0232BF11-DDA0-4040-97A2-C778376E079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2A81140-858B-40F0-BB1F-6821D31E7B02}" type="pres">
      <dgm:prSet presAssocID="{0232BF11-DDA0-4040-97A2-C778376E079A}" presName="Name1" presStyleCnt="0"/>
      <dgm:spPr/>
    </dgm:pt>
    <dgm:pt modelId="{A062D5AB-3240-4414-9E1D-9CFBE57ECBF6}" type="pres">
      <dgm:prSet presAssocID="{0232BF11-DDA0-4040-97A2-C778376E079A}" presName="cycle" presStyleCnt="0"/>
      <dgm:spPr/>
    </dgm:pt>
    <dgm:pt modelId="{8F411291-4EAA-4FC5-9628-2CF5E4F0C153}" type="pres">
      <dgm:prSet presAssocID="{0232BF11-DDA0-4040-97A2-C778376E079A}" presName="srcNode" presStyleLbl="node1" presStyleIdx="0" presStyleCnt="6"/>
      <dgm:spPr/>
    </dgm:pt>
    <dgm:pt modelId="{43E66828-1BC5-4A56-A8A7-4DD8FBCA9D3A}" type="pres">
      <dgm:prSet presAssocID="{0232BF11-DDA0-4040-97A2-C778376E079A}" presName="conn" presStyleLbl="parChTrans1D2" presStyleIdx="0" presStyleCnt="1"/>
      <dgm:spPr/>
      <dgm:t>
        <a:bodyPr/>
        <a:lstStyle/>
        <a:p>
          <a:endParaRPr lang="ru-RU"/>
        </a:p>
      </dgm:t>
    </dgm:pt>
    <dgm:pt modelId="{1E4FBF32-8215-4B4E-B64C-B6BFA53CBFB2}" type="pres">
      <dgm:prSet presAssocID="{0232BF11-DDA0-4040-97A2-C778376E079A}" presName="extraNode" presStyleLbl="node1" presStyleIdx="0" presStyleCnt="6"/>
      <dgm:spPr/>
    </dgm:pt>
    <dgm:pt modelId="{1D0F7BDD-AFC4-42DD-99AA-08BF505618DA}" type="pres">
      <dgm:prSet presAssocID="{0232BF11-DDA0-4040-97A2-C778376E079A}" presName="dstNode" presStyleLbl="node1" presStyleIdx="0" presStyleCnt="6"/>
      <dgm:spPr/>
    </dgm:pt>
    <dgm:pt modelId="{76A2C4AA-CDD1-47FA-A74B-BEE54D4FF29E}" type="pres">
      <dgm:prSet presAssocID="{9F61B062-538E-480A-B8FF-B7FB769482EF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6A287C-E707-4F63-940B-E2E200C69159}" type="pres">
      <dgm:prSet presAssocID="{9F61B062-538E-480A-B8FF-B7FB769482EF}" presName="accent_1" presStyleCnt="0"/>
      <dgm:spPr/>
    </dgm:pt>
    <dgm:pt modelId="{ABC3C541-7263-480E-9DD6-97EEEAE47506}" type="pres">
      <dgm:prSet presAssocID="{9F61B062-538E-480A-B8FF-B7FB769482EF}" presName="accentRepeatNode" presStyleLbl="solidFgAcc1" presStyleIdx="0" presStyleCnt="6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D999F8DC-62BF-48E9-BBFF-76F8B38A0CA8}" type="pres">
      <dgm:prSet presAssocID="{8A8003C4-5420-41EC-B355-D9C0EBD3E622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E87C72-3AFC-47EF-A954-6A9D55BC8658}" type="pres">
      <dgm:prSet presAssocID="{8A8003C4-5420-41EC-B355-D9C0EBD3E622}" presName="accent_2" presStyleCnt="0"/>
      <dgm:spPr/>
    </dgm:pt>
    <dgm:pt modelId="{66C7FE8C-5741-4DCE-8A08-3FC37DFBB484}" type="pres">
      <dgm:prSet presAssocID="{8A8003C4-5420-41EC-B355-D9C0EBD3E622}" presName="accentRepeatNode" presStyleLbl="solidFgAcc1" presStyleIdx="1" presStyleCnt="6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9D60A020-AC67-4D2F-9774-26DCA30318A8}" type="pres">
      <dgm:prSet presAssocID="{EDEF67E1-593B-4989-8634-FC64E225D9CA}" presName="text_3" presStyleLbl="node1" presStyleIdx="2" presStyleCnt="6" custScaleY="131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27A828-E6FB-41C7-A361-6CBEBB1E1AED}" type="pres">
      <dgm:prSet presAssocID="{EDEF67E1-593B-4989-8634-FC64E225D9CA}" presName="accent_3" presStyleCnt="0"/>
      <dgm:spPr/>
    </dgm:pt>
    <dgm:pt modelId="{CBA5F479-98E2-4560-855E-80C69ED9EB17}" type="pres">
      <dgm:prSet presAssocID="{EDEF67E1-593B-4989-8634-FC64E225D9CA}" presName="accentRepeatNode" presStyleLbl="solidFgAcc1" presStyleIdx="2" presStyleCnt="6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D3CF7857-6501-4417-BDBD-13D206095987}" type="pres">
      <dgm:prSet presAssocID="{B79B207B-72CF-470C-8590-0F67C5594495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58782-6BE8-4151-BA89-84A6272F4D2A}" type="pres">
      <dgm:prSet presAssocID="{B79B207B-72CF-470C-8590-0F67C5594495}" presName="accent_4" presStyleCnt="0"/>
      <dgm:spPr/>
    </dgm:pt>
    <dgm:pt modelId="{987D50C0-D838-419C-8532-6FCE73617261}" type="pres">
      <dgm:prSet presAssocID="{B79B207B-72CF-470C-8590-0F67C5594495}" presName="accentRepeatNode" presStyleLbl="solidFgAcc1" presStyleIdx="3" presStyleCnt="6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C59396A-FD07-4D11-B42A-FE64C80996BA}" type="pres">
      <dgm:prSet presAssocID="{EF2C5AF8-66EA-497E-BBB2-DD1D6C73D016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A37B44-EFA1-4517-85D1-1DDB23B87A9F}" type="pres">
      <dgm:prSet presAssocID="{EF2C5AF8-66EA-497E-BBB2-DD1D6C73D016}" presName="accent_5" presStyleCnt="0"/>
      <dgm:spPr/>
    </dgm:pt>
    <dgm:pt modelId="{8AF96F02-7132-4A86-964B-0CA21E2AF261}" type="pres">
      <dgm:prSet presAssocID="{EF2C5AF8-66EA-497E-BBB2-DD1D6C73D016}" presName="accentRepeatNode" presStyleLbl="solidFgAcc1" presStyleIdx="4" presStyleCnt="6"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4006B2D4-EAB1-4F5A-A14A-71C0A8826FD0}" type="pres">
      <dgm:prSet presAssocID="{FEFBBB61-4C46-42D0-BBDD-8D411FA8F9D6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0BA539-F572-4FA3-8D7B-A9BF96F0141A}" type="pres">
      <dgm:prSet presAssocID="{FEFBBB61-4C46-42D0-BBDD-8D411FA8F9D6}" presName="accent_6" presStyleCnt="0"/>
      <dgm:spPr/>
    </dgm:pt>
    <dgm:pt modelId="{692CA5AE-BFE7-48E4-8AB1-5C92B5C767BE}" type="pres">
      <dgm:prSet presAssocID="{FEFBBB61-4C46-42D0-BBDD-8D411FA8F9D6}" presName="accentRepeatNode" presStyleLbl="solidFgAcc1" presStyleIdx="5" presStyleCnt="6"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ru-RU"/>
        </a:p>
      </dgm:t>
    </dgm:pt>
  </dgm:ptLst>
  <dgm:cxnLst>
    <dgm:cxn modelId="{F682A146-0873-44CD-8D03-E798D651C3DC}" srcId="{0232BF11-DDA0-4040-97A2-C778376E079A}" destId="{EDEF67E1-593B-4989-8634-FC64E225D9CA}" srcOrd="2" destOrd="0" parTransId="{4924E3DD-D8B0-4F6B-8907-C68A57803045}" sibTransId="{D2083248-4EA7-4FCF-8EB4-175125ACF8E6}"/>
    <dgm:cxn modelId="{BB0266D0-05E9-4F52-B414-D5AFEB2084D9}" type="presOf" srcId="{B79B207B-72CF-470C-8590-0F67C5594495}" destId="{D3CF7857-6501-4417-BDBD-13D206095987}" srcOrd="0" destOrd="0" presId="urn:microsoft.com/office/officeart/2008/layout/VerticalCurvedList"/>
    <dgm:cxn modelId="{471F32B4-393A-4646-BDC6-36853099B457}" type="presOf" srcId="{08ED7B98-9E81-48F9-AF24-7787D58D8BD6}" destId="{43E66828-1BC5-4A56-A8A7-4DD8FBCA9D3A}" srcOrd="0" destOrd="0" presId="urn:microsoft.com/office/officeart/2008/layout/VerticalCurvedList"/>
    <dgm:cxn modelId="{A3F64355-A405-4B50-9136-7745AC8D4ADD}" srcId="{0232BF11-DDA0-4040-97A2-C778376E079A}" destId="{9F61B062-538E-480A-B8FF-B7FB769482EF}" srcOrd="0" destOrd="0" parTransId="{5A02974A-2FE5-478D-A52D-13B926421D19}" sibTransId="{08ED7B98-9E81-48F9-AF24-7787D58D8BD6}"/>
    <dgm:cxn modelId="{55B27C19-8DA3-4123-8544-7E5FCAE6DD8F}" srcId="{0232BF11-DDA0-4040-97A2-C778376E079A}" destId="{B79B207B-72CF-470C-8590-0F67C5594495}" srcOrd="3" destOrd="0" parTransId="{8D2322F3-AF1B-49C5-B694-CCC125FCA61E}" sibTransId="{C9873721-8FEC-43BC-ACD9-19923DAE9A6C}"/>
    <dgm:cxn modelId="{874D82B4-168A-4EB4-873E-A9DCD7D413C3}" type="presOf" srcId="{9F61B062-538E-480A-B8FF-B7FB769482EF}" destId="{76A2C4AA-CDD1-47FA-A74B-BEE54D4FF29E}" srcOrd="0" destOrd="0" presId="urn:microsoft.com/office/officeart/2008/layout/VerticalCurvedList"/>
    <dgm:cxn modelId="{5E0D441F-1BE7-4275-9A1F-727C8667CDBB}" type="presOf" srcId="{FEFBBB61-4C46-42D0-BBDD-8D411FA8F9D6}" destId="{4006B2D4-EAB1-4F5A-A14A-71C0A8826FD0}" srcOrd="0" destOrd="0" presId="urn:microsoft.com/office/officeart/2008/layout/VerticalCurvedList"/>
    <dgm:cxn modelId="{1D2EBE92-283F-4A7F-AEE5-FAE3A024CD43}" srcId="{0232BF11-DDA0-4040-97A2-C778376E079A}" destId="{EF2C5AF8-66EA-497E-BBB2-DD1D6C73D016}" srcOrd="4" destOrd="0" parTransId="{C8B4F666-4E83-44CA-9D6B-CC49D0702609}" sibTransId="{71B3260C-129C-419A-8440-3FAA756B8592}"/>
    <dgm:cxn modelId="{7B746AEC-6B85-46BB-ACE6-70E035FE4F6E}" type="presOf" srcId="{EF2C5AF8-66EA-497E-BBB2-DD1D6C73D016}" destId="{BC59396A-FD07-4D11-B42A-FE64C80996BA}" srcOrd="0" destOrd="0" presId="urn:microsoft.com/office/officeart/2008/layout/VerticalCurvedList"/>
    <dgm:cxn modelId="{08E53A3F-D128-42BC-BB52-B7DF5E033639}" type="presOf" srcId="{0232BF11-DDA0-4040-97A2-C778376E079A}" destId="{A920EEA3-7573-4076-A39B-0A0716CD2B17}" srcOrd="0" destOrd="0" presId="urn:microsoft.com/office/officeart/2008/layout/VerticalCurvedList"/>
    <dgm:cxn modelId="{2ADCF63A-6494-4C65-A7CF-ADAEEB2F1A95}" srcId="{0232BF11-DDA0-4040-97A2-C778376E079A}" destId="{8A8003C4-5420-41EC-B355-D9C0EBD3E622}" srcOrd="1" destOrd="0" parTransId="{D2CE94ED-3A3A-4BEE-A7B0-182E6CFB51BA}" sibTransId="{17957603-4B3D-438D-9530-7DB1CBB7AACA}"/>
    <dgm:cxn modelId="{D2A46398-3221-47A8-840A-0C9FCCC49C6D}" srcId="{0232BF11-DDA0-4040-97A2-C778376E079A}" destId="{FEFBBB61-4C46-42D0-BBDD-8D411FA8F9D6}" srcOrd="5" destOrd="0" parTransId="{1C828B07-B9CC-4407-8BDF-E70DC21532F6}" sibTransId="{8BDFE2E7-3CE4-486B-9C79-6EF01914CD2B}"/>
    <dgm:cxn modelId="{47FAEE95-FC6A-4F0A-BF01-250C3202FC27}" type="presOf" srcId="{8A8003C4-5420-41EC-B355-D9C0EBD3E622}" destId="{D999F8DC-62BF-48E9-BBFF-76F8B38A0CA8}" srcOrd="0" destOrd="0" presId="urn:microsoft.com/office/officeart/2008/layout/VerticalCurvedList"/>
    <dgm:cxn modelId="{6B644835-FBD9-4B95-924D-C5BDB83AB711}" type="presOf" srcId="{EDEF67E1-593B-4989-8634-FC64E225D9CA}" destId="{9D60A020-AC67-4D2F-9774-26DCA30318A8}" srcOrd="0" destOrd="0" presId="urn:microsoft.com/office/officeart/2008/layout/VerticalCurvedList"/>
    <dgm:cxn modelId="{DF2648F2-1C2F-4D07-9A5A-9E452A39E59A}" type="presParOf" srcId="{A920EEA3-7573-4076-A39B-0A0716CD2B17}" destId="{72A81140-858B-40F0-BB1F-6821D31E7B02}" srcOrd="0" destOrd="0" presId="urn:microsoft.com/office/officeart/2008/layout/VerticalCurvedList"/>
    <dgm:cxn modelId="{803BD361-8636-49F1-9171-535481BD78F4}" type="presParOf" srcId="{72A81140-858B-40F0-BB1F-6821D31E7B02}" destId="{A062D5AB-3240-4414-9E1D-9CFBE57ECBF6}" srcOrd="0" destOrd="0" presId="urn:microsoft.com/office/officeart/2008/layout/VerticalCurvedList"/>
    <dgm:cxn modelId="{9F28A1EE-F4C0-40DD-977F-C737ED4B6D21}" type="presParOf" srcId="{A062D5AB-3240-4414-9E1D-9CFBE57ECBF6}" destId="{8F411291-4EAA-4FC5-9628-2CF5E4F0C153}" srcOrd="0" destOrd="0" presId="urn:microsoft.com/office/officeart/2008/layout/VerticalCurvedList"/>
    <dgm:cxn modelId="{5F8060E4-4376-48BB-88FA-FFB34DA41BE9}" type="presParOf" srcId="{A062D5AB-3240-4414-9E1D-9CFBE57ECBF6}" destId="{43E66828-1BC5-4A56-A8A7-4DD8FBCA9D3A}" srcOrd="1" destOrd="0" presId="urn:microsoft.com/office/officeart/2008/layout/VerticalCurvedList"/>
    <dgm:cxn modelId="{4D6C4F46-AE0D-4F94-BE48-3C3FEF1FB94C}" type="presParOf" srcId="{A062D5AB-3240-4414-9E1D-9CFBE57ECBF6}" destId="{1E4FBF32-8215-4B4E-B64C-B6BFA53CBFB2}" srcOrd="2" destOrd="0" presId="urn:microsoft.com/office/officeart/2008/layout/VerticalCurvedList"/>
    <dgm:cxn modelId="{721D1657-D953-4FAB-9585-C433FE5D6F7F}" type="presParOf" srcId="{A062D5AB-3240-4414-9E1D-9CFBE57ECBF6}" destId="{1D0F7BDD-AFC4-42DD-99AA-08BF505618DA}" srcOrd="3" destOrd="0" presId="urn:microsoft.com/office/officeart/2008/layout/VerticalCurvedList"/>
    <dgm:cxn modelId="{AD923BB5-939C-4647-89D5-57DDFE534DD0}" type="presParOf" srcId="{72A81140-858B-40F0-BB1F-6821D31E7B02}" destId="{76A2C4AA-CDD1-47FA-A74B-BEE54D4FF29E}" srcOrd="1" destOrd="0" presId="urn:microsoft.com/office/officeart/2008/layout/VerticalCurvedList"/>
    <dgm:cxn modelId="{17CB0D38-3286-4E84-BEB5-E705D64E4EDF}" type="presParOf" srcId="{72A81140-858B-40F0-BB1F-6821D31E7B02}" destId="{CB6A287C-E707-4F63-940B-E2E200C69159}" srcOrd="2" destOrd="0" presId="urn:microsoft.com/office/officeart/2008/layout/VerticalCurvedList"/>
    <dgm:cxn modelId="{297E6BE6-1264-4528-9942-1A20440EFDFB}" type="presParOf" srcId="{CB6A287C-E707-4F63-940B-E2E200C69159}" destId="{ABC3C541-7263-480E-9DD6-97EEEAE47506}" srcOrd="0" destOrd="0" presId="urn:microsoft.com/office/officeart/2008/layout/VerticalCurvedList"/>
    <dgm:cxn modelId="{5677A25C-7B86-4002-9F94-677D586A9780}" type="presParOf" srcId="{72A81140-858B-40F0-BB1F-6821D31E7B02}" destId="{D999F8DC-62BF-48E9-BBFF-76F8B38A0CA8}" srcOrd="3" destOrd="0" presId="urn:microsoft.com/office/officeart/2008/layout/VerticalCurvedList"/>
    <dgm:cxn modelId="{C2F02564-6F0B-44D7-A8D6-787B67A3AD38}" type="presParOf" srcId="{72A81140-858B-40F0-BB1F-6821D31E7B02}" destId="{9FE87C72-3AFC-47EF-A954-6A9D55BC8658}" srcOrd="4" destOrd="0" presId="urn:microsoft.com/office/officeart/2008/layout/VerticalCurvedList"/>
    <dgm:cxn modelId="{DD101B8A-6F4D-449E-B597-6DCB00867EB3}" type="presParOf" srcId="{9FE87C72-3AFC-47EF-A954-6A9D55BC8658}" destId="{66C7FE8C-5741-4DCE-8A08-3FC37DFBB484}" srcOrd="0" destOrd="0" presId="urn:microsoft.com/office/officeart/2008/layout/VerticalCurvedList"/>
    <dgm:cxn modelId="{1FAD7705-76E0-47A7-B4AA-213537DE0946}" type="presParOf" srcId="{72A81140-858B-40F0-BB1F-6821D31E7B02}" destId="{9D60A020-AC67-4D2F-9774-26DCA30318A8}" srcOrd="5" destOrd="0" presId="urn:microsoft.com/office/officeart/2008/layout/VerticalCurvedList"/>
    <dgm:cxn modelId="{EC18F5DD-392E-4380-8D80-7B12306286E3}" type="presParOf" srcId="{72A81140-858B-40F0-BB1F-6821D31E7B02}" destId="{7627A828-E6FB-41C7-A361-6CBEBB1E1AED}" srcOrd="6" destOrd="0" presId="urn:microsoft.com/office/officeart/2008/layout/VerticalCurvedList"/>
    <dgm:cxn modelId="{B01877FC-09C5-4CF7-B986-413017E5DFFC}" type="presParOf" srcId="{7627A828-E6FB-41C7-A361-6CBEBB1E1AED}" destId="{CBA5F479-98E2-4560-855E-80C69ED9EB17}" srcOrd="0" destOrd="0" presId="urn:microsoft.com/office/officeart/2008/layout/VerticalCurvedList"/>
    <dgm:cxn modelId="{55444382-AD75-4C2D-B818-13A3CD275A74}" type="presParOf" srcId="{72A81140-858B-40F0-BB1F-6821D31E7B02}" destId="{D3CF7857-6501-4417-BDBD-13D206095987}" srcOrd="7" destOrd="0" presId="urn:microsoft.com/office/officeart/2008/layout/VerticalCurvedList"/>
    <dgm:cxn modelId="{E9747A57-3FE6-4FC9-85F0-CBDDE9AF8463}" type="presParOf" srcId="{72A81140-858B-40F0-BB1F-6821D31E7B02}" destId="{80658782-6BE8-4151-BA89-84A6272F4D2A}" srcOrd="8" destOrd="0" presId="urn:microsoft.com/office/officeart/2008/layout/VerticalCurvedList"/>
    <dgm:cxn modelId="{92E79B02-A9AC-4C9A-BE26-D17133AD47C6}" type="presParOf" srcId="{80658782-6BE8-4151-BA89-84A6272F4D2A}" destId="{987D50C0-D838-419C-8532-6FCE73617261}" srcOrd="0" destOrd="0" presId="urn:microsoft.com/office/officeart/2008/layout/VerticalCurvedList"/>
    <dgm:cxn modelId="{D862F94E-F0E3-456E-9A80-A843177C0FCE}" type="presParOf" srcId="{72A81140-858B-40F0-BB1F-6821D31E7B02}" destId="{BC59396A-FD07-4D11-B42A-FE64C80996BA}" srcOrd="9" destOrd="0" presId="urn:microsoft.com/office/officeart/2008/layout/VerticalCurvedList"/>
    <dgm:cxn modelId="{A934E2BB-130A-4CBE-B94B-DD1556497594}" type="presParOf" srcId="{72A81140-858B-40F0-BB1F-6821D31E7B02}" destId="{4FA37B44-EFA1-4517-85D1-1DDB23B87A9F}" srcOrd="10" destOrd="0" presId="urn:microsoft.com/office/officeart/2008/layout/VerticalCurvedList"/>
    <dgm:cxn modelId="{6DB1A5ED-B918-400D-BFC5-D78B74B0CFA8}" type="presParOf" srcId="{4FA37B44-EFA1-4517-85D1-1DDB23B87A9F}" destId="{8AF96F02-7132-4A86-964B-0CA21E2AF261}" srcOrd="0" destOrd="0" presId="urn:microsoft.com/office/officeart/2008/layout/VerticalCurvedList"/>
    <dgm:cxn modelId="{9E179186-548F-44F9-9582-CD6282758637}" type="presParOf" srcId="{72A81140-858B-40F0-BB1F-6821D31E7B02}" destId="{4006B2D4-EAB1-4F5A-A14A-71C0A8826FD0}" srcOrd="11" destOrd="0" presId="urn:microsoft.com/office/officeart/2008/layout/VerticalCurvedList"/>
    <dgm:cxn modelId="{1913F716-4B9F-45A8-9700-4BF7BB297084}" type="presParOf" srcId="{72A81140-858B-40F0-BB1F-6821D31E7B02}" destId="{E80BA539-F572-4FA3-8D7B-A9BF96F0141A}" srcOrd="12" destOrd="0" presId="urn:microsoft.com/office/officeart/2008/layout/VerticalCurvedList"/>
    <dgm:cxn modelId="{18BD23DD-1EE1-454C-AB36-B3BC68732783}" type="presParOf" srcId="{E80BA539-F572-4FA3-8D7B-A9BF96F0141A}" destId="{692CA5AE-BFE7-48E4-8AB1-5C92B5C767B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53E4B7-FD66-41FB-8C23-EB24E0E88453}" type="doc">
      <dgm:prSet loTypeId="urn:microsoft.com/office/officeart/2008/layout/VerticalCurvedLis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7083F8-13F6-4AF4-A6E3-E7A6EBB03B07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400" b="1" dirty="0" smtClean="0"/>
            <a:t>Наглядный (слуховой, зрительный);</a:t>
          </a:r>
          <a:endParaRPr lang="ru-RU" sz="2400" b="1" dirty="0"/>
        </a:p>
      </dgm:t>
    </dgm:pt>
    <dgm:pt modelId="{97AD1179-022F-4244-A475-6F6316D916BB}" type="parTrans" cxnId="{4A0A5B0F-5927-4DB9-A072-CFB2E6DE9A42}">
      <dgm:prSet/>
      <dgm:spPr/>
      <dgm:t>
        <a:bodyPr/>
        <a:lstStyle/>
        <a:p>
          <a:endParaRPr lang="ru-RU"/>
        </a:p>
      </dgm:t>
    </dgm:pt>
    <dgm:pt modelId="{C8C21DF3-8A4C-4529-8338-721FF1A474FC}" type="sibTrans" cxnId="{4A0A5B0F-5927-4DB9-A072-CFB2E6DE9A42}">
      <dgm:prSet/>
      <dgm:spPr/>
      <dgm:t>
        <a:bodyPr/>
        <a:lstStyle/>
        <a:p>
          <a:endParaRPr lang="ru-RU"/>
        </a:p>
      </dgm:t>
    </dgm:pt>
    <dgm:pt modelId="{DFDC726D-F0D4-473B-9B4D-326577DBAA95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400" b="1" dirty="0" smtClean="0"/>
            <a:t>Словесный (объяснение, диалог);</a:t>
          </a:r>
          <a:endParaRPr lang="ru-RU" sz="2400" b="1" dirty="0"/>
        </a:p>
      </dgm:t>
    </dgm:pt>
    <dgm:pt modelId="{57A931AE-F451-42C0-9C56-F5E28EB16C51}" type="parTrans" cxnId="{0808ADCD-C0F8-49C0-BAC1-4ED1F0ADBF5C}">
      <dgm:prSet/>
      <dgm:spPr/>
      <dgm:t>
        <a:bodyPr/>
        <a:lstStyle/>
        <a:p>
          <a:endParaRPr lang="ru-RU"/>
        </a:p>
      </dgm:t>
    </dgm:pt>
    <dgm:pt modelId="{968FE238-1B3F-44AC-A02C-4F130AB5D4D1}" type="sibTrans" cxnId="{0808ADCD-C0F8-49C0-BAC1-4ED1F0ADBF5C}">
      <dgm:prSet/>
      <dgm:spPr/>
      <dgm:t>
        <a:bodyPr/>
        <a:lstStyle/>
        <a:p>
          <a:endParaRPr lang="ru-RU"/>
        </a:p>
      </dgm:t>
    </dgm:pt>
    <dgm:pt modelId="{F013AE3A-30B2-4911-B505-CE3CDCFE7F9F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400" b="1" dirty="0" smtClean="0"/>
            <a:t>Иллюстративный в сочетании с репродуктивным (вокальный показ учителем и воспроизведение услышанного учеником);</a:t>
          </a:r>
          <a:endParaRPr lang="ru-RU" sz="2400" b="1" dirty="0"/>
        </a:p>
      </dgm:t>
    </dgm:pt>
    <dgm:pt modelId="{34B4A01A-460C-48AA-B595-F214CA7CAAF7}" type="parTrans" cxnId="{5B1E75E6-797E-451D-A503-487290032920}">
      <dgm:prSet/>
      <dgm:spPr/>
      <dgm:t>
        <a:bodyPr/>
        <a:lstStyle/>
        <a:p>
          <a:endParaRPr lang="ru-RU"/>
        </a:p>
      </dgm:t>
    </dgm:pt>
    <dgm:pt modelId="{36BF9F62-1979-4A04-AE52-7E38195B1EFC}" type="sibTrans" cxnId="{5B1E75E6-797E-451D-A503-487290032920}">
      <dgm:prSet/>
      <dgm:spPr/>
      <dgm:t>
        <a:bodyPr/>
        <a:lstStyle/>
        <a:p>
          <a:endParaRPr lang="ru-RU"/>
        </a:p>
      </dgm:t>
    </dgm:pt>
    <dgm:pt modelId="{DFBD6CB8-78C9-4EDD-9880-77915F3CB512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400" b="1" dirty="0" smtClean="0"/>
            <a:t>Эмпирический (метод практического опытного поиска понятных для учащегося слов, определений для описания вокальных приёмов). </a:t>
          </a:r>
          <a:endParaRPr lang="ru-RU" sz="2400" b="1" dirty="0"/>
        </a:p>
      </dgm:t>
    </dgm:pt>
    <dgm:pt modelId="{269C67EA-F014-4CA6-971C-5B4EFE915A1E}" type="parTrans" cxnId="{E1293D27-F843-4D03-A685-1CD88AAEDD43}">
      <dgm:prSet/>
      <dgm:spPr/>
      <dgm:t>
        <a:bodyPr/>
        <a:lstStyle/>
        <a:p>
          <a:endParaRPr lang="ru-RU"/>
        </a:p>
      </dgm:t>
    </dgm:pt>
    <dgm:pt modelId="{B885DB6B-D4D5-4569-8823-69B7AD1EC8D7}" type="sibTrans" cxnId="{E1293D27-F843-4D03-A685-1CD88AAEDD43}">
      <dgm:prSet/>
      <dgm:spPr/>
      <dgm:t>
        <a:bodyPr/>
        <a:lstStyle/>
        <a:p>
          <a:endParaRPr lang="ru-RU"/>
        </a:p>
      </dgm:t>
    </dgm:pt>
    <dgm:pt modelId="{FCBC7AB1-5264-4638-9874-732BE6F3BF17}" type="pres">
      <dgm:prSet presAssocID="{3353E4B7-FD66-41FB-8C23-EB24E0E8845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6D72C05-542E-481D-B229-465A32E75FCB}" type="pres">
      <dgm:prSet presAssocID="{3353E4B7-FD66-41FB-8C23-EB24E0E88453}" presName="Name1" presStyleCnt="0"/>
      <dgm:spPr/>
    </dgm:pt>
    <dgm:pt modelId="{B71FDBEC-9E03-4690-91FF-1344628BFEB6}" type="pres">
      <dgm:prSet presAssocID="{3353E4B7-FD66-41FB-8C23-EB24E0E88453}" presName="cycle" presStyleCnt="0"/>
      <dgm:spPr/>
    </dgm:pt>
    <dgm:pt modelId="{D401871A-6A25-48B7-BF96-240D4F05E781}" type="pres">
      <dgm:prSet presAssocID="{3353E4B7-FD66-41FB-8C23-EB24E0E88453}" presName="srcNode" presStyleLbl="node1" presStyleIdx="0" presStyleCnt="4"/>
      <dgm:spPr/>
    </dgm:pt>
    <dgm:pt modelId="{3971ED16-D257-40D1-94D1-1EA8DF66E1FB}" type="pres">
      <dgm:prSet presAssocID="{3353E4B7-FD66-41FB-8C23-EB24E0E88453}" presName="conn" presStyleLbl="parChTrans1D2" presStyleIdx="0" presStyleCnt="1"/>
      <dgm:spPr/>
      <dgm:t>
        <a:bodyPr/>
        <a:lstStyle/>
        <a:p>
          <a:endParaRPr lang="ru-RU"/>
        </a:p>
      </dgm:t>
    </dgm:pt>
    <dgm:pt modelId="{2180220E-74EF-45BC-9A5E-5D6ED3BC9A08}" type="pres">
      <dgm:prSet presAssocID="{3353E4B7-FD66-41FB-8C23-EB24E0E88453}" presName="extraNode" presStyleLbl="node1" presStyleIdx="0" presStyleCnt="4"/>
      <dgm:spPr/>
    </dgm:pt>
    <dgm:pt modelId="{97A9DA4A-1BC3-4F43-AA0F-43B692902F06}" type="pres">
      <dgm:prSet presAssocID="{3353E4B7-FD66-41FB-8C23-EB24E0E88453}" presName="dstNode" presStyleLbl="node1" presStyleIdx="0" presStyleCnt="4"/>
      <dgm:spPr/>
    </dgm:pt>
    <dgm:pt modelId="{6508EB1A-8DA1-4629-A032-808301BD6603}" type="pres">
      <dgm:prSet presAssocID="{837083F8-13F6-4AF4-A6E3-E7A6EBB03B0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5C05B5-50AC-4064-8C25-1F8705CAB50D}" type="pres">
      <dgm:prSet presAssocID="{837083F8-13F6-4AF4-A6E3-E7A6EBB03B07}" presName="accent_1" presStyleCnt="0"/>
      <dgm:spPr/>
    </dgm:pt>
    <dgm:pt modelId="{90B10B55-0087-486C-B8A9-18FB4061EA53}" type="pres">
      <dgm:prSet presAssocID="{837083F8-13F6-4AF4-A6E3-E7A6EBB03B07}" presName="accentRepeatNode" presStyleLbl="solidFgAcc1" presStyleIdx="0" presStyleCnt="4"/>
      <dgm:spPr>
        <a:solidFill>
          <a:srgbClr val="00FFFF"/>
        </a:solidFill>
      </dgm:spPr>
    </dgm:pt>
    <dgm:pt modelId="{CCE7DACE-73DC-49E3-9D97-20B3BDFD14E9}" type="pres">
      <dgm:prSet presAssocID="{DFDC726D-F0D4-473B-9B4D-326577DBAA95}" presName="text_2" presStyleLbl="node1" presStyleIdx="1" presStyleCnt="4" custLinFactNeighborX="-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47C028-EF6C-4779-8485-C86EB93B2246}" type="pres">
      <dgm:prSet presAssocID="{DFDC726D-F0D4-473B-9B4D-326577DBAA95}" presName="accent_2" presStyleCnt="0"/>
      <dgm:spPr/>
    </dgm:pt>
    <dgm:pt modelId="{F9DB7D22-A232-491A-9777-270D1D6D708B}" type="pres">
      <dgm:prSet presAssocID="{DFDC726D-F0D4-473B-9B4D-326577DBAA95}" presName="accentRepeatNode" presStyleLbl="solidFgAcc1" presStyleIdx="1" presStyleCnt="4"/>
      <dgm:spPr>
        <a:solidFill>
          <a:srgbClr val="33CCFF"/>
        </a:solidFill>
      </dgm:spPr>
    </dgm:pt>
    <dgm:pt modelId="{7201529D-FB8C-46F4-96E3-8F9C68F6AE9F}" type="pres">
      <dgm:prSet presAssocID="{F013AE3A-30B2-4911-B505-CE3CDCFE7F9F}" presName="text_3" presStyleLbl="node1" presStyleIdx="2" presStyleCnt="4" custScaleY="1223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7CB27-566D-4E6A-BC97-B0528C744ABC}" type="pres">
      <dgm:prSet presAssocID="{F013AE3A-30B2-4911-B505-CE3CDCFE7F9F}" presName="accent_3" presStyleCnt="0"/>
      <dgm:spPr/>
    </dgm:pt>
    <dgm:pt modelId="{92273B82-81B2-444B-97B5-933D762667ED}" type="pres">
      <dgm:prSet presAssocID="{F013AE3A-30B2-4911-B505-CE3CDCFE7F9F}" presName="accentRepeatNode" presStyleLbl="solidFgAcc1" presStyleIdx="2" presStyleCnt="4"/>
      <dgm:spPr>
        <a:solidFill>
          <a:schemeClr val="accent1"/>
        </a:solidFill>
      </dgm:spPr>
    </dgm:pt>
    <dgm:pt modelId="{91A65239-F77A-4A5F-BA5D-DB13A2376053}" type="pres">
      <dgm:prSet presAssocID="{DFBD6CB8-78C9-4EDD-9880-77915F3CB512}" presName="text_4" presStyleLbl="node1" presStyleIdx="3" presStyleCnt="4" custScaleY="123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5B9E3D-AA4A-45B8-B6C8-04254BCE3688}" type="pres">
      <dgm:prSet presAssocID="{DFBD6CB8-78C9-4EDD-9880-77915F3CB512}" presName="accent_4" presStyleCnt="0"/>
      <dgm:spPr/>
    </dgm:pt>
    <dgm:pt modelId="{1F6E2AF9-0749-4BD8-96F2-204B14AAD7C0}" type="pres">
      <dgm:prSet presAssocID="{DFBD6CB8-78C9-4EDD-9880-77915F3CB512}" presName="accentRepeatNode" presStyleLbl="solidFgAcc1" presStyleIdx="3" presStyleCnt="4"/>
      <dgm:spPr>
        <a:solidFill>
          <a:schemeClr val="accent5">
            <a:lumMod val="75000"/>
          </a:schemeClr>
        </a:solidFill>
      </dgm:spPr>
    </dgm:pt>
  </dgm:ptLst>
  <dgm:cxnLst>
    <dgm:cxn modelId="{E1293D27-F843-4D03-A685-1CD88AAEDD43}" srcId="{3353E4B7-FD66-41FB-8C23-EB24E0E88453}" destId="{DFBD6CB8-78C9-4EDD-9880-77915F3CB512}" srcOrd="3" destOrd="0" parTransId="{269C67EA-F014-4CA6-971C-5B4EFE915A1E}" sibTransId="{B885DB6B-D4D5-4569-8823-69B7AD1EC8D7}"/>
    <dgm:cxn modelId="{41FE255F-4ADC-4D8D-9F56-DF9AED53B2BF}" type="presOf" srcId="{DFDC726D-F0D4-473B-9B4D-326577DBAA95}" destId="{CCE7DACE-73DC-49E3-9D97-20B3BDFD14E9}" srcOrd="0" destOrd="0" presId="urn:microsoft.com/office/officeart/2008/layout/VerticalCurvedList"/>
    <dgm:cxn modelId="{B3B7C1C0-EFBE-49B1-A29B-7E96D55DCBF2}" type="presOf" srcId="{837083F8-13F6-4AF4-A6E3-E7A6EBB03B07}" destId="{6508EB1A-8DA1-4629-A032-808301BD6603}" srcOrd="0" destOrd="0" presId="urn:microsoft.com/office/officeart/2008/layout/VerticalCurvedList"/>
    <dgm:cxn modelId="{4A0A5B0F-5927-4DB9-A072-CFB2E6DE9A42}" srcId="{3353E4B7-FD66-41FB-8C23-EB24E0E88453}" destId="{837083F8-13F6-4AF4-A6E3-E7A6EBB03B07}" srcOrd="0" destOrd="0" parTransId="{97AD1179-022F-4244-A475-6F6316D916BB}" sibTransId="{C8C21DF3-8A4C-4529-8338-721FF1A474FC}"/>
    <dgm:cxn modelId="{552AC20E-4618-4EF6-85A1-C336954E382E}" type="presOf" srcId="{3353E4B7-FD66-41FB-8C23-EB24E0E88453}" destId="{FCBC7AB1-5264-4638-9874-732BE6F3BF17}" srcOrd="0" destOrd="0" presId="urn:microsoft.com/office/officeart/2008/layout/VerticalCurvedList"/>
    <dgm:cxn modelId="{985F964F-8CE7-4E71-9544-0C04ACED51DE}" type="presOf" srcId="{DFBD6CB8-78C9-4EDD-9880-77915F3CB512}" destId="{91A65239-F77A-4A5F-BA5D-DB13A2376053}" srcOrd="0" destOrd="0" presId="urn:microsoft.com/office/officeart/2008/layout/VerticalCurvedList"/>
    <dgm:cxn modelId="{FD50A2C6-F69B-4323-A0B1-4330B64BAA69}" type="presOf" srcId="{C8C21DF3-8A4C-4529-8338-721FF1A474FC}" destId="{3971ED16-D257-40D1-94D1-1EA8DF66E1FB}" srcOrd="0" destOrd="0" presId="urn:microsoft.com/office/officeart/2008/layout/VerticalCurvedList"/>
    <dgm:cxn modelId="{5B1E75E6-797E-451D-A503-487290032920}" srcId="{3353E4B7-FD66-41FB-8C23-EB24E0E88453}" destId="{F013AE3A-30B2-4911-B505-CE3CDCFE7F9F}" srcOrd="2" destOrd="0" parTransId="{34B4A01A-460C-48AA-B595-F214CA7CAAF7}" sibTransId="{36BF9F62-1979-4A04-AE52-7E38195B1EFC}"/>
    <dgm:cxn modelId="{31B4B9FA-2E2E-4C15-A2A1-F2213C59FFFE}" type="presOf" srcId="{F013AE3A-30B2-4911-B505-CE3CDCFE7F9F}" destId="{7201529D-FB8C-46F4-96E3-8F9C68F6AE9F}" srcOrd="0" destOrd="0" presId="urn:microsoft.com/office/officeart/2008/layout/VerticalCurvedList"/>
    <dgm:cxn modelId="{0808ADCD-C0F8-49C0-BAC1-4ED1F0ADBF5C}" srcId="{3353E4B7-FD66-41FB-8C23-EB24E0E88453}" destId="{DFDC726D-F0D4-473B-9B4D-326577DBAA95}" srcOrd="1" destOrd="0" parTransId="{57A931AE-F451-42C0-9C56-F5E28EB16C51}" sibTransId="{968FE238-1B3F-44AC-A02C-4F130AB5D4D1}"/>
    <dgm:cxn modelId="{8F5CC325-A779-4C2C-9D5D-3A5908063D92}" type="presParOf" srcId="{FCBC7AB1-5264-4638-9874-732BE6F3BF17}" destId="{16D72C05-542E-481D-B229-465A32E75FCB}" srcOrd="0" destOrd="0" presId="urn:microsoft.com/office/officeart/2008/layout/VerticalCurvedList"/>
    <dgm:cxn modelId="{F4AD760A-CDA8-4296-8D7F-6B784FB7FA97}" type="presParOf" srcId="{16D72C05-542E-481D-B229-465A32E75FCB}" destId="{B71FDBEC-9E03-4690-91FF-1344628BFEB6}" srcOrd="0" destOrd="0" presId="urn:microsoft.com/office/officeart/2008/layout/VerticalCurvedList"/>
    <dgm:cxn modelId="{F50A326D-2F64-4363-8FEC-42255117C829}" type="presParOf" srcId="{B71FDBEC-9E03-4690-91FF-1344628BFEB6}" destId="{D401871A-6A25-48B7-BF96-240D4F05E781}" srcOrd="0" destOrd="0" presId="urn:microsoft.com/office/officeart/2008/layout/VerticalCurvedList"/>
    <dgm:cxn modelId="{B7016004-3746-47BC-8B9A-25729DD0EAA3}" type="presParOf" srcId="{B71FDBEC-9E03-4690-91FF-1344628BFEB6}" destId="{3971ED16-D257-40D1-94D1-1EA8DF66E1FB}" srcOrd="1" destOrd="0" presId="urn:microsoft.com/office/officeart/2008/layout/VerticalCurvedList"/>
    <dgm:cxn modelId="{29B2473C-8BE0-4F88-9182-C76911BCF026}" type="presParOf" srcId="{B71FDBEC-9E03-4690-91FF-1344628BFEB6}" destId="{2180220E-74EF-45BC-9A5E-5D6ED3BC9A08}" srcOrd="2" destOrd="0" presId="urn:microsoft.com/office/officeart/2008/layout/VerticalCurvedList"/>
    <dgm:cxn modelId="{F409D8F1-03CE-4F90-A523-1729322C0B74}" type="presParOf" srcId="{B71FDBEC-9E03-4690-91FF-1344628BFEB6}" destId="{97A9DA4A-1BC3-4F43-AA0F-43B692902F06}" srcOrd="3" destOrd="0" presId="urn:microsoft.com/office/officeart/2008/layout/VerticalCurvedList"/>
    <dgm:cxn modelId="{5B77629F-FFA0-4D83-84F6-09DF40ACA658}" type="presParOf" srcId="{16D72C05-542E-481D-B229-465A32E75FCB}" destId="{6508EB1A-8DA1-4629-A032-808301BD6603}" srcOrd="1" destOrd="0" presId="urn:microsoft.com/office/officeart/2008/layout/VerticalCurvedList"/>
    <dgm:cxn modelId="{2757435D-4CEB-4111-9AE3-6F3E80C9C9AD}" type="presParOf" srcId="{16D72C05-542E-481D-B229-465A32E75FCB}" destId="{725C05B5-50AC-4064-8C25-1F8705CAB50D}" srcOrd="2" destOrd="0" presId="urn:microsoft.com/office/officeart/2008/layout/VerticalCurvedList"/>
    <dgm:cxn modelId="{B5D7B7CB-5E87-4971-84E5-1FD79516634E}" type="presParOf" srcId="{725C05B5-50AC-4064-8C25-1F8705CAB50D}" destId="{90B10B55-0087-486C-B8A9-18FB4061EA53}" srcOrd="0" destOrd="0" presId="urn:microsoft.com/office/officeart/2008/layout/VerticalCurvedList"/>
    <dgm:cxn modelId="{4255FBC5-C2D1-44A5-90B5-68BC6BFB81FD}" type="presParOf" srcId="{16D72C05-542E-481D-B229-465A32E75FCB}" destId="{CCE7DACE-73DC-49E3-9D97-20B3BDFD14E9}" srcOrd="3" destOrd="0" presId="urn:microsoft.com/office/officeart/2008/layout/VerticalCurvedList"/>
    <dgm:cxn modelId="{73764EFB-29FF-42DC-A8BE-BFC611B7CEC1}" type="presParOf" srcId="{16D72C05-542E-481D-B229-465A32E75FCB}" destId="{BB47C028-EF6C-4779-8485-C86EB93B2246}" srcOrd="4" destOrd="0" presId="urn:microsoft.com/office/officeart/2008/layout/VerticalCurvedList"/>
    <dgm:cxn modelId="{D69EB973-CFB6-4C6C-9E3F-759C73CF2CBF}" type="presParOf" srcId="{BB47C028-EF6C-4779-8485-C86EB93B2246}" destId="{F9DB7D22-A232-491A-9777-270D1D6D708B}" srcOrd="0" destOrd="0" presId="urn:microsoft.com/office/officeart/2008/layout/VerticalCurvedList"/>
    <dgm:cxn modelId="{8BAB6ED5-507D-4D5B-A7D3-54E0D0E4DD0E}" type="presParOf" srcId="{16D72C05-542E-481D-B229-465A32E75FCB}" destId="{7201529D-FB8C-46F4-96E3-8F9C68F6AE9F}" srcOrd="5" destOrd="0" presId="urn:microsoft.com/office/officeart/2008/layout/VerticalCurvedList"/>
    <dgm:cxn modelId="{7007DABA-0A67-4D2B-BC48-FBCD3AF4E26D}" type="presParOf" srcId="{16D72C05-542E-481D-B229-465A32E75FCB}" destId="{20C7CB27-566D-4E6A-BC97-B0528C744ABC}" srcOrd="6" destOrd="0" presId="urn:microsoft.com/office/officeart/2008/layout/VerticalCurvedList"/>
    <dgm:cxn modelId="{D65D42F8-F0D5-459E-8789-BC3D2247F48C}" type="presParOf" srcId="{20C7CB27-566D-4E6A-BC97-B0528C744ABC}" destId="{92273B82-81B2-444B-97B5-933D762667ED}" srcOrd="0" destOrd="0" presId="urn:microsoft.com/office/officeart/2008/layout/VerticalCurvedList"/>
    <dgm:cxn modelId="{D71E24AF-1038-428C-AFAD-9B69C009F95E}" type="presParOf" srcId="{16D72C05-542E-481D-B229-465A32E75FCB}" destId="{91A65239-F77A-4A5F-BA5D-DB13A2376053}" srcOrd="7" destOrd="0" presId="urn:microsoft.com/office/officeart/2008/layout/VerticalCurvedList"/>
    <dgm:cxn modelId="{23948F03-A98A-46C8-BC9A-20B7D7FE33CC}" type="presParOf" srcId="{16D72C05-542E-481D-B229-465A32E75FCB}" destId="{8D5B9E3D-AA4A-45B8-B6C8-04254BCE3688}" srcOrd="8" destOrd="0" presId="urn:microsoft.com/office/officeart/2008/layout/VerticalCurvedList"/>
    <dgm:cxn modelId="{094851A4-C24C-4ACE-BF01-EADF66437DBA}" type="presParOf" srcId="{8D5B9E3D-AA4A-45B8-B6C8-04254BCE3688}" destId="{1F6E2AF9-0749-4BD8-96F2-204B14AAD7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D8397-25EE-424D-A1E6-BD2DC576C8C1}">
      <dsp:nvSpPr>
        <dsp:cNvPr id="0" name=""/>
        <dsp:cNvSpPr/>
      </dsp:nvSpPr>
      <dsp:spPr>
        <a:xfrm>
          <a:off x="2907796" y="2015"/>
          <a:ext cx="8664918" cy="302256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формирование вокально-фонационных навыков: устойчивого певческого дыхания, свободного звукоизвлечения, голосоведения, звуковысотного интонирования, мягкой атаки звука, ровности звучания во всем голосовом диапазоне, певческой дикции и артикуляции;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формирование навыков целостного эмоционально-образного исполнения, обусловленного художественным содержанием и особенностями формы, жанра и стиля произведения.</a:t>
          </a:r>
          <a:endParaRPr lang="ru-RU" sz="2000" kern="1200" dirty="0"/>
        </a:p>
      </dsp:txBody>
      <dsp:txXfrm>
        <a:off x="2907796" y="379835"/>
        <a:ext cx="7531458" cy="2266920"/>
      </dsp:txXfrm>
    </dsp:sp>
    <dsp:sp modelId="{D8B77124-008F-40CB-A3A4-A14D33E0B2AF}">
      <dsp:nvSpPr>
        <dsp:cNvPr id="0" name=""/>
        <dsp:cNvSpPr/>
      </dsp:nvSpPr>
      <dsp:spPr>
        <a:xfrm>
          <a:off x="158" y="889492"/>
          <a:ext cx="2907637" cy="1247605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</a:t>
          </a:r>
          <a:endParaRPr lang="ru-RU" sz="24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061" y="950395"/>
        <a:ext cx="2785831" cy="1125799"/>
      </dsp:txXfrm>
    </dsp:sp>
    <dsp:sp modelId="{130EF131-D56C-46D1-9BE2-FECF62ED08AA}">
      <dsp:nvSpPr>
        <dsp:cNvPr id="0" name=""/>
        <dsp:cNvSpPr/>
      </dsp:nvSpPr>
      <dsp:spPr>
        <a:xfrm>
          <a:off x="2956958" y="3127316"/>
          <a:ext cx="8615915" cy="279073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развитие и закрепление певческих умений и навыков обучающегося на предложенном музыкальном материале;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развитие первоначальных навыков вокальной импровизации;</a:t>
          </a:r>
          <a:endParaRPr lang="ru-RU" sz="2000" kern="1200" dirty="0">
            <a:solidFill>
              <a:srgbClr val="000000"/>
            </a:solidFill>
            <a:effectLst/>
            <a:latin typeface="Calibri" panose="020F0502020204030204" pitchFamily="34" charset="0"/>
            <a:ea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развитие самостоятельности и творческой инициативы у обучающегося;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расширение музыкального кругозора, развитие эстетического и художественного вкуса.</a:t>
          </a:r>
          <a:endParaRPr lang="ru-RU" sz="2000" kern="1200" dirty="0">
            <a:solidFill>
              <a:srgbClr val="000000"/>
            </a:solidFill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2956958" y="3476157"/>
        <a:ext cx="7569391" cy="2093048"/>
      </dsp:txXfrm>
    </dsp:sp>
    <dsp:sp modelId="{0EC67B9C-F370-42D3-BCAF-75D0192F0923}">
      <dsp:nvSpPr>
        <dsp:cNvPr id="0" name=""/>
        <dsp:cNvSpPr/>
      </dsp:nvSpPr>
      <dsp:spPr>
        <a:xfrm>
          <a:off x="0" y="3858518"/>
          <a:ext cx="2944500" cy="1247605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Развивающие</a:t>
          </a:r>
          <a:endParaRPr lang="ru-RU" sz="24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903" y="3919421"/>
        <a:ext cx="2822694" cy="11257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D8397-25EE-424D-A1E6-BD2DC576C8C1}">
      <dsp:nvSpPr>
        <dsp:cNvPr id="0" name=""/>
        <dsp:cNvSpPr/>
      </dsp:nvSpPr>
      <dsp:spPr>
        <a:xfrm>
          <a:off x="2907796" y="711"/>
          <a:ext cx="8664918" cy="3521309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воспитывать эмоциональную отзывчивость на исполняемое вокальное произведение; </a:t>
          </a:r>
          <a:endParaRPr lang="ru-RU" sz="20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воспитывать интерес к вокальной музыке различных стилей и жанров на примере исполняемых произведений;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способствовать оптимальному развитию всех музыкальных способностей обучающегося.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07796" y="440875"/>
        <a:ext cx="7344427" cy="2640981"/>
      </dsp:txXfrm>
    </dsp:sp>
    <dsp:sp modelId="{D8B77124-008F-40CB-A3A4-A14D33E0B2AF}">
      <dsp:nvSpPr>
        <dsp:cNvPr id="0" name=""/>
        <dsp:cNvSpPr/>
      </dsp:nvSpPr>
      <dsp:spPr>
        <a:xfrm>
          <a:off x="158" y="1034630"/>
          <a:ext cx="2907637" cy="1453470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Воспитательные</a:t>
          </a:r>
          <a:endParaRPr lang="ru-RU" sz="24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111" y="1105583"/>
        <a:ext cx="2765731" cy="13115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7F0D0C-E913-40D6-829F-007B55D3F3D9}">
      <dsp:nvSpPr>
        <dsp:cNvPr id="0" name=""/>
        <dsp:cNvSpPr/>
      </dsp:nvSpPr>
      <dsp:spPr>
        <a:xfrm>
          <a:off x="0" y="506528"/>
          <a:ext cx="10515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4E97BC-FA9A-4ADF-9B31-910CC8B20E4B}">
      <dsp:nvSpPr>
        <dsp:cNvPr id="0" name=""/>
        <dsp:cNvSpPr/>
      </dsp:nvSpPr>
      <dsp:spPr>
        <a:xfrm>
          <a:off x="525780" y="19448"/>
          <a:ext cx="73609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573335" y="67003"/>
        <a:ext cx="7265810" cy="879050"/>
      </dsp:txXfrm>
    </dsp:sp>
    <dsp:sp modelId="{C358179B-69CE-409E-85B7-69B144B6257A}">
      <dsp:nvSpPr>
        <dsp:cNvPr id="0" name=""/>
        <dsp:cNvSpPr/>
      </dsp:nvSpPr>
      <dsp:spPr>
        <a:xfrm>
          <a:off x="0" y="2003409"/>
          <a:ext cx="10515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FDBD54-E2A5-4C47-A0B8-1029A220C0DF}">
      <dsp:nvSpPr>
        <dsp:cNvPr id="0" name=""/>
        <dsp:cNvSpPr/>
      </dsp:nvSpPr>
      <dsp:spPr>
        <a:xfrm>
          <a:off x="525780" y="1516329"/>
          <a:ext cx="73609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573335" y="1563884"/>
        <a:ext cx="7265810" cy="879050"/>
      </dsp:txXfrm>
    </dsp:sp>
    <dsp:sp modelId="{B80038F8-D450-4759-AAB9-059873874B98}">
      <dsp:nvSpPr>
        <dsp:cNvPr id="0" name=""/>
        <dsp:cNvSpPr/>
      </dsp:nvSpPr>
      <dsp:spPr>
        <a:xfrm>
          <a:off x="0" y="3500289"/>
          <a:ext cx="10515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4B66A9-E1DA-4F32-BC9E-6A3E08F041FF}">
      <dsp:nvSpPr>
        <dsp:cNvPr id="0" name=""/>
        <dsp:cNvSpPr/>
      </dsp:nvSpPr>
      <dsp:spPr>
        <a:xfrm>
          <a:off x="525780" y="3013209"/>
          <a:ext cx="73609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573335" y="3060764"/>
        <a:ext cx="7265810" cy="8790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66828-1BC5-4A56-A8A7-4DD8FBCA9D3A}">
      <dsp:nvSpPr>
        <dsp:cNvPr id="0" name=""/>
        <dsp:cNvSpPr/>
      </dsp:nvSpPr>
      <dsp:spPr>
        <a:xfrm>
          <a:off x="-6730449" y="-1029182"/>
          <a:ext cx="8010590" cy="8010590"/>
        </a:xfrm>
        <a:prstGeom prst="blockArc">
          <a:avLst>
            <a:gd name="adj1" fmla="val 18900000"/>
            <a:gd name="adj2" fmla="val 2700000"/>
            <a:gd name="adj3" fmla="val 27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2C4AA-CDD1-47FA-A74B-BEE54D4FF29E}">
      <dsp:nvSpPr>
        <dsp:cNvPr id="0" name=""/>
        <dsp:cNvSpPr/>
      </dsp:nvSpPr>
      <dsp:spPr>
        <a:xfrm>
          <a:off x="476475" y="313444"/>
          <a:ext cx="9076153" cy="626650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404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5">
                  <a:lumMod val="75000"/>
                </a:schemeClr>
              </a:solidFill>
            </a:rPr>
            <a:t>Технология личностно-ориентированного обучения;</a:t>
          </a:r>
          <a:endParaRPr lang="ru-RU" sz="28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476475" y="313444"/>
        <a:ext cx="9076153" cy="626650"/>
      </dsp:txXfrm>
    </dsp:sp>
    <dsp:sp modelId="{ABC3C541-7263-480E-9DD6-97EEEAE47506}">
      <dsp:nvSpPr>
        <dsp:cNvPr id="0" name=""/>
        <dsp:cNvSpPr/>
      </dsp:nvSpPr>
      <dsp:spPr>
        <a:xfrm>
          <a:off x="84819" y="235112"/>
          <a:ext cx="783312" cy="783312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99F8DC-62BF-48E9-BBFF-76F8B38A0CA8}">
      <dsp:nvSpPr>
        <dsp:cNvPr id="0" name=""/>
        <dsp:cNvSpPr/>
      </dsp:nvSpPr>
      <dsp:spPr>
        <a:xfrm>
          <a:off x="991938" y="1253300"/>
          <a:ext cx="8560690" cy="626650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404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5">
                  <a:lumMod val="75000"/>
                </a:schemeClr>
              </a:solidFill>
            </a:rPr>
            <a:t>Технология развивающего обучения;</a:t>
          </a:r>
          <a:endParaRPr lang="ru-RU" sz="28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991938" y="1253300"/>
        <a:ext cx="8560690" cy="626650"/>
      </dsp:txXfrm>
    </dsp:sp>
    <dsp:sp modelId="{66C7FE8C-5741-4DCE-8A08-3FC37DFBB484}">
      <dsp:nvSpPr>
        <dsp:cNvPr id="0" name=""/>
        <dsp:cNvSpPr/>
      </dsp:nvSpPr>
      <dsp:spPr>
        <a:xfrm>
          <a:off x="600281" y="1174969"/>
          <a:ext cx="783312" cy="783312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60A020-AC67-4D2F-9774-26DCA30318A8}">
      <dsp:nvSpPr>
        <dsp:cNvPr id="0" name=""/>
        <dsp:cNvSpPr/>
      </dsp:nvSpPr>
      <dsp:spPr>
        <a:xfrm>
          <a:off x="1227646" y="2094099"/>
          <a:ext cx="8324982" cy="824765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404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5">
                  <a:lumMod val="75000"/>
                </a:schemeClr>
              </a:solidFill>
            </a:rPr>
            <a:t>Технология учебного диалога и сотрудничества;</a:t>
          </a:r>
          <a:endParaRPr lang="ru-RU" sz="28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1227646" y="2094099"/>
        <a:ext cx="8324982" cy="824765"/>
      </dsp:txXfrm>
    </dsp:sp>
    <dsp:sp modelId="{CBA5F479-98E2-4560-855E-80C69ED9EB17}">
      <dsp:nvSpPr>
        <dsp:cNvPr id="0" name=""/>
        <dsp:cNvSpPr/>
      </dsp:nvSpPr>
      <dsp:spPr>
        <a:xfrm>
          <a:off x="835990" y="2114825"/>
          <a:ext cx="783312" cy="783312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CF7857-6501-4417-BDBD-13D206095987}">
      <dsp:nvSpPr>
        <dsp:cNvPr id="0" name=""/>
        <dsp:cNvSpPr/>
      </dsp:nvSpPr>
      <dsp:spPr>
        <a:xfrm>
          <a:off x="1227646" y="3132417"/>
          <a:ext cx="8324982" cy="626650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404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5">
                  <a:lumMod val="75000"/>
                </a:schemeClr>
              </a:solidFill>
            </a:rPr>
            <a:t>Технология здоровьесберегающего обучения;</a:t>
          </a:r>
          <a:endParaRPr lang="ru-RU" sz="28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1227646" y="3132417"/>
        <a:ext cx="8324982" cy="626650"/>
      </dsp:txXfrm>
    </dsp:sp>
    <dsp:sp modelId="{987D50C0-D838-419C-8532-6FCE73617261}">
      <dsp:nvSpPr>
        <dsp:cNvPr id="0" name=""/>
        <dsp:cNvSpPr/>
      </dsp:nvSpPr>
      <dsp:spPr>
        <a:xfrm>
          <a:off x="835990" y="3054086"/>
          <a:ext cx="783312" cy="783312"/>
        </a:xfrm>
        <a:prstGeom prst="ellipse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59396A-FD07-4D11-B42A-FE64C80996BA}">
      <dsp:nvSpPr>
        <dsp:cNvPr id="0" name=""/>
        <dsp:cNvSpPr/>
      </dsp:nvSpPr>
      <dsp:spPr>
        <a:xfrm>
          <a:off x="991938" y="4072274"/>
          <a:ext cx="8560690" cy="626650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404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5">
                  <a:lumMod val="75000"/>
                </a:schemeClr>
              </a:solidFill>
            </a:rPr>
            <a:t>Технология нетрадиционного учебного занятия;</a:t>
          </a:r>
          <a:endParaRPr lang="ru-RU" sz="28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991938" y="4072274"/>
        <a:ext cx="8560690" cy="626650"/>
      </dsp:txXfrm>
    </dsp:sp>
    <dsp:sp modelId="{8AF96F02-7132-4A86-964B-0CA21E2AF261}">
      <dsp:nvSpPr>
        <dsp:cNvPr id="0" name=""/>
        <dsp:cNvSpPr/>
      </dsp:nvSpPr>
      <dsp:spPr>
        <a:xfrm>
          <a:off x="600281" y="3993942"/>
          <a:ext cx="783312" cy="783312"/>
        </a:xfrm>
        <a:prstGeom prst="ellipse">
          <a:avLst/>
        </a:prstGeom>
        <a:solidFill>
          <a:schemeClr val="accent2">
            <a:lumMod val="5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06B2D4-EAB1-4F5A-A14A-71C0A8826FD0}">
      <dsp:nvSpPr>
        <dsp:cNvPr id="0" name=""/>
        <dsp:cNvSpPr/>
      </dsp:nvSpPr>
      <dsp:spPr>
        <a:xfrm>
          <a:off x="476475" y="5012130"/>
          <a:ext cx="9076153" cy="626650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404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accent5">
                  <a:lumMod val="75000"/>
                </a:schemeClr>
              </a:solidFill>
            </a:rPr>
            <a:t>Информационно-коммуникационные технологии.</a:t>
          </a:r>
          <a:endParaRPr lang="ru-RU" sz="30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476475" y="5012130"/>
        <a:ext cx="9076153" cy="626650"/>
      </dsp:txXfrm>
    </dsp:sp>
    <dsp:sp modelId="{692CA5AE-BFE7-48E4-8AB1-5C92B5C767BE}">
      <dsp:nvSpPr>
        <dsp:cNvPr id="0" name=""/>
        <dsp:cNvSpPr/>
      </dsp:nvSpPr>
      <dsp:spPr>
        <a:xfrm>
          <a:off x="84819" y="4933799"/>
          <a:ext cx="783312" cy="783312"/>
        </a:xfrm>
        <a:prstGeom prst="ellipse">
          <a:avLst/>
        </a:prstGeom>
        <a:solidFill>
          <a:schemeClr val="accent3">
            <a:lumMod val="5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71ED16-D257-40D1-94D1-1EA8DF66E1FB}">
      <dsp:nvSpPr>
        <dsp:cNvPr id="0" name=""/>
        <dsp:cNvSpPr/>
      </dsp:nvSpPr>
      <dsp:spPr>
        <a:xfrm>
          <a:off x="-6648408" y="-1016681"/>
          <a:ext cx="7912905" cy="7912905"/>
        </a:xfrm>
        <a:prstGeom prst="blockArc">
          <a:avLst>
            <a:gd name="adj1" fmla="val 18900000"/>
            <a:gd name="adj2" fmla="val 2700000"/>
            <a:gd name="adj3" fmla="val 27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08EB1A-8DA1-4629-A032-808301BD6603}">
      <dsp:nvSpPr>
        <dsp:cNvPr id="0" name=""/>
        <dsp:cNvSpPr/>
      </dsp:nvSpPr>
      <dsp:spPr>
        <a:xfrm>
          <a:off x="661664" y="452019"/>
          <a:ext cx="8281536" cy="904508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795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Наглядный (слуховой, зрительный);</a:t>
          </a:r>
          <a:endParaRPr lang="ru-RU" sz="2400" b="1" kern="1200" dirty="0"/>
        </a:p>
      </dsp:txBody>
      <dsp:txXfrm>
        <a:off x="661664" y="452019"/>
        <a:ext cx="8281536" cy="904508"/>
      </dsp:txXfrm>
    </dsp:sp>
    <dsp:sp modelId="{90B10B55-0087-486C-B8A9-18FB4061EA53}">
      <dsp:nvSpPr>
        <dsp:cNvPr id="0" name=""/>
        <dsp:cNvSpPr/>
      </dsp:nvSpPr>
      <dsp:spPr>
        <a:xfrm>
          <a:off x="96346" y="338955"/>
          <a:ext cx="1130636" cy="1130636"/>
        </a:xfrm>
        <a:prstGeom prst="ellipse">
          <a:avLst/>
        </a:prstGeom>
        <a:solidFill>
          <a:srgbClr val="00FFFF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E7DACE-73DC-49E3-9D97-20B3BDFD14E9}">
      <dsp:nvSpPr>
        <dsp:cNvPr id="0" name=""/>
        <dsp:cNvSpPr/>
      </dsp:nvSpPr>
      <dsp:spPr>
        <a:xfrm>
          <a:off x="1154389" y="1809017"/>
          <a:ext cx="7762961" cy="904508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795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Словесный (объяснение, диалог);</a:t>
          </a:r>
          <a:endParaRPr lang="ru-RU" sz="2400" b="1" kern="1200" dirty="0"/>
        </a:p>
      </dsp:txBody>
      <dsp:txXfrm>
        <a:off x="1154389" y="1809017"/>
        <a:ext cx="7762961" cy="904508"/>
      </dsp:txXfrm>
    </dsp:sp>
    <dsp:sp modelId="{F9DB7D22-A232-491A-9777-270D1D6D708B}">
      <dsp:nvSpPr>
        <dsp:cNvPr id="0" name=""/>
        <dsp:cNvSpPr/>
      </dsp:nvSpPr>
      <dsp:spPr>
        <a:xfrm>
          <a:off x="614922" y="1695954"/>
          <a:ext cx="1130636" cy="1130636"/>
        </a:xfrm>
        <a:prstGeom prst="ellipse">
          <a:avLst/>
        </a:prstGeom>
        <a:solidFill>
          <a:srgbClr val="33CCFF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01529D-FB8C-46F4-96E3-8F9C68F6AE9F}">
      <dsp:nvSpPr>
        <dsp:cNvPr id="0" name=""/>
        <dsp:cNvSpPr/>
      </dsp:nvSpPr>
      <dsp:spPr>
        <a:xfrm>
          <a:off x="1180240" y="3065027"/>
          <a:ext cx="7762961" cy="1106485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795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Иллюстративный в сочетании с репродуктивным (вокальный показ учителем и воспроизведение услышанного учеником);</a:t>
          </a:r>
          <a:endParaRPr lang="ru-RU" sz="2400" b="1" kern="1200" dirty="0"/>
        </a:p>
      </dsp:txBody>
      <dsp:txXfrm>
        <a:off x="1180240" y="3065027"/>
        <a:ext cx="7762961" cy="1106485"/>
      </dsp:txXfrm>
    </dsp:sp>
    <dsp:sp modelId="{92273B82-81B2-444B-97B5-933D762667ED}">
      <dsp:nvSpPr>
        <dsp:cNvPr id="0" name=""/>
        <dsp:cNvSpPr/>
      </dsp:nvSpPr>
      <dsp:spPr>
        <a:xfrm>
          <a:off x="614922" y="3052952"/>
          <a:ext cx="1130636" cy="1130636"/>
        </a:xfrm>
        <a:prstGeom prst="ellipse">
          <a:avLst/>
        </a:prstGeom>
        <a:solidFill>
          <a:schemeClr val="accent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A65239-F77A-4A5F-BA5D-DB13A2376053}">
      <dsp:nvSpPr>
        <dsp:cNvPr id="0" name=""/>
        <dsp:cNvSpPr/>
      </dsp:nvSpPr>
      <dsp:spPr>
        <a:xfrm>
          <a:off x="661664" y="4416052"/>
          <a:ext cx="8281536" cy="1118434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795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Эмпирический (метод практического опытного поиска понятных для учащегося слов, определений для описания вокальных приёмов). </a:t>
          </a:r>
          <a:endParaRPr lang="ru-RU" sz="2400" b="1" kern="1200" dirty="0"/>
        </a:p>
      </dsp:txBody>
      <dsp:txXfrm>
        <a:off x="661664" y="4416052"/>
        <a:ext cx="8281536" cy="1118434"/>
      </dsp:txXfrm>
    </dsp:sp>
    <dsp:sp modelId="{1F6E2AF9-0749-4BD8-96F2-204B14AAD7C0}">
      <dsp:nvSpPr>
        <dsp:cNvPr id="0" name=""/>
        <dsp:cNvSpPr/>
      </dsp:nvSpPr>
      <dsp:spPr>
        <a:xfrm>
          <a:off x="96346" y="4409951"/>
          <a:ext cx="1130636" cy="1130636"/>
        </a:xfrm>
        <a:prstGeom prst="ellipse">
          <a:avLst/>
        </a:prstGeom>
        <a:solidFill>
          <a:schemeClr val="accent5">
            <a:lumMod val="7500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AA893-E9B6-477C-B2BD-BDB1A73CEF86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53F00-3412-4DB4-A3E7-3070A7097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13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63E2-2932-4950-8E0E-51B2CAE8B329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402AF-E99B-4E0A-80BF-09CB8E603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58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63E2-2932-4950-8E0E-51B2CAE8B329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402AF-E99B-4E0A-80BF-09CB8E603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150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63E2-2932-4950-8E0E-51B2CAE8B329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402AF-E99B-4E0A-80BF-09CB8E603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01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8" descr="template flechettes 0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1275"/>
            <a:ext cx="12192000" cy="689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012" name="Rectangle 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662084" y="404814"/>
            <a:ext cx="6195483" cy="1081087"/>
          </a:xfrm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0"/>
            </a:lvl1pPr>
          </a:lstStyle>
          <a:p>
            <a:pPr lvl="0"/>
            <a:r>
              <a:rPr lang="ru-RU" altLang="ru-RU" dirty="0" smtClean="0"/>
              <a:t>Заголовок слайда</a:t>
            </a:r>
            <a:endParaRPr lang="en-US" altLang="ru-RU" noProof="0" dirty="0" smtClean="0"/>
          </a:p>
        </p:txBody>
      </p:sp>
      <p:sp>
        <p:nvSpPr>
          <p:cNvPr id="35016" name="Rectangle 12"/>
          <p:cNvSpPr>
            <a:spLocks noGrp="1" noChangeArrowheads="1"/>
          </p:cNvSpPr>
          <p:nvPr>
            <p:ph type="subTitle" idx="1" hasCustomPrompt="1"/>
          </p:nvPr>
        </p:nvSpPr>
        <p:spPr bwMode="gray">
          <a:xfrm>
            <a:off x="5662084" y="1643063"/>
            <a:ext cx="6195483" cy="800100"/>
          </a:xfrm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5720" bIns="45720" anchor="ctr"/>
          <a:lstStyle>
            <a:lvl1pPr marL="0" indent="0">
              <a:spcBef>
                <a:spcPct val="0"/>
              </a:spcBef>
              <a:buFontTx/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dirty="0" smtClean="0"/>
              <a:t>Подзаголовок слайда</a:t>
            </a:r>
            <a:endParaRPr lang="en-US" altLang="ru-RU" noProof="0" dirty="0" smtClean="0"/>
          </a:p>
        </p:txBody>
      </p:sp>
    </p:spTree>
    <p:extLst>
      <p:ext uri="{BB962C8B-B14F-4D97-AF65-F5344CB8AC3E}">
        <p14:creationId xmlns:p14="http://schemas.microsoft.com/office/powerpoint/2010/main" val="517934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872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Дата</a:t>
            </a:r>
            <a:endParaRPr lang="en-US" alt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Текст</a:t>
            </a:r>
            <a:endParaRPr lang="en-US" alt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395F3-910C-46D1-8726-FDC55847E4D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40146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3700" y="1700214"/>
            <a:ext cx="5581651" cy="4249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8552" y="1700214"/>
            <a:ext cx="5581649" cy="4249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Дата</a:t>
            </a:r>
            <a:endParaRPr lang="en-US" altLang="ru-RU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Текст</a:t>
            </a:r>
            <a:endParaRPr lang="en-US" alt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8592A-FE26-46AB-892A-EA39415F93D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49256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Дата</a:t>
            </a:r>
            <a:endParaRPr lang="en-US" altLang="ru-RU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Текст</a:t>
            </a:r>
            <a:endParaRPr lang="en-US" altLang="ru-RU" dirty="0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91BA2-A0A6-46C8-B9F4-B5C6D4988B6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10452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Дата</a:t>
            </a:r>
            <a:endParaRPr lang="en-US" alt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Текст</a:t>
            </a:r>
            <a:endParaRPr lang="en-US" altLang="ru-RU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CC70C-E3D4-4310-8088-0CA268566C3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9147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Дата</a:t>
            </a:r>
            <a:endParaRPr lang="en-US" altLang="ru-RU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Текст</a:t>
            </a:r>
            <a:endParaRPr lang="en-US" altLang="ru-RU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E40DE-06D1-4EE8-87E2-946627344A1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310839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Дата</a:t>
            </a:r>
            <a:endParaRPr lang="en-US" altLang="ru-RU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Текст</a:t>
            </a:r>
            <a:endParaRPr lang="en-US" alt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ABCA8-AD9D-4A94-BEFA-80C823A73D5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93505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63E2-2932-4950-8E0E-51B2CAE8B329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402AF-E99B-4E0A-80BF-09CB8E603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3828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Дата</a:t>
            </a:r>
            <a:endParaRPr lang="en-US" altLang="ru-RU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Текст</a:t>
            </a:r>
            <a:endParaRPr lang="en-US" alt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8E2A9-C029-4252-B5FF-429FF0C3588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88652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Дата</a:t>
            </a:r>
            <a:endParaRPr lang="en-US" alt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Текст</a:t>
            </a:r>
            <a:endParaRPr lang="en-US" alt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8FE4F-2596-4133-A3AE-FB860608EE3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393209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919634" y="260350"/>
            <a:ext cx="2840567" cy="5689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3700" y="260350"/>
            <a:ext cx="8322733" cy="5689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Дата</a:t>
            </a:r>
            <a:endParaRPr lang="en-US" alt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dirty="0" smtClean="0"/>
              <a:t>Текст</a:t>
            </a:r>
            <a:endParaRPr lang="en-US" alt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8CF5-7F51-42A3-B0DA-51248079C88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06224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63E2-2932-4950-8E0E-51B2CAE8B329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402AF-E99B-4E0A-80BF-09CB8E603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779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63E2-2932-4950-8E0E-51B2CAE8B329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402AF-E99B-4E0A-80BF-09CB8E603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368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63E2-2932-4950-8E0E-51B2CAE8B329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402AF-E99B-4E0A-80BF-09CB8E603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70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63E2-2932-4950-8E0E-51B2CAE8B329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402AF-E99B-4E0A-80BF-09CB8E603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171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63E2-2932-4950-8E0E-51B2CAE8B329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402AF-E99B-4E0A-80BF-09CB8E603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675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63E2-2932-4950-8E0E-51B2CAE8B329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402AF-E99B-4E0A-80BF-09CB8E603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13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63E2-2932-4950-8E0E-51B2CAE8B329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402AF-E99B-4E0A-80BF-09CB8E603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32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A63E2-2932-4950-8E0E-51B2CAE8B329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402AF-E99B-4E0A-80BF-09CB8E603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95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8" descr="template flechettes 01b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81750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altLang="ru-RU" dirty="0" smtClean="0"/>
              <a:t>Дата</a:t>
            </a:r>
            <a:endParaRPr lang="en-US" altLang="ru-RU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81750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altLang="ru-RU" dirty="0" smtClean="0"/>
              <a:t>Текст</a:t>
            </a:r>
            <a:endParaRPr lang="en-US" altLang="ru-RU" dirty="0"/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3701" y="1700214"/>
            <a:ext cx="11366500" cy="424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dirty="0" smtClean="0"/>
              <a:t>Первый уровень</a:t>
            </a:r>
            <a:endParaRPr lang="en-US" altLang="ru-RU" dirty="0" smtClean="0"/>
          </a:p>
          <a:p>
            <a:pPr lvl="1"/>
            <a:r>
              <a:rPr lang="ru-RU" altLang="ru-RU" dirty="0" smtClean="0"/>
              <a:t>Второй уровень</a:t>
            </a:r>
            <a:endParaRPr lang="en-US" altLang="ru-RU" dirty="0" smtClean="0"/>
          </a:p>
          <a:p>
            <a:pPr lvl="2"/>
            <a:r>
              <a:rPr lang="ru-RU" altLang="ru-RU" dirty="0" smtClean="0"/>
              <a:t>Третий уровень</a:t>
            </a:r>
            <a:endParaRPr lang="en-US" altLang="ru-RU" dirty="0" smtClean="0"/>
          </a:p>
          <a:p>
            <a:pPr lvl="3"/>
            <a:r>
              <a:rPr lang="ru-RU" altLang="ru-RU" dirty="0" smtClean="0"/>
              <a:t>Четверной уровень</a:t>
            </a:r>
            <a:endParaRPr lang="en-US" altLang="ru-RU" dirty="0" smtClean="0"/>
          </a:p>
          <a:p>
            <a:pPr lvl="4"/>
            <a:r>
              <a:rPr lang="ru-RU" altLang="ru-RU" dirty="0" smtClean="0"/>
              <a:t>Пятый уровень</a:t>
            </a:r>
            <a:endParaRPr lang="en-US" altLang="ru-RU" dirty="0" smtClean="0"/>
          </a:p>
        </p:txBody>
      </p:sp>
      <p:sp>
        <p:nvSpPr>
          <p:cNvPr id="2054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400051" y="260350"/>
            <a:ext cx="8001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dirty="0" smtClean="0"/>
              <a:t>Заголовок слайда</a:t>
            </a:r>
            <a:endParaRPr lang="en-US" altLang="ru-RU" dirty="0" smtClean="0"/>
          </a:p>
        </p:txBody>
      </p:sp>
      <p:sp>
        <p:nvSpPr>
          <p:cNvPr id="3380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72033" y="6381750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D1D04B0E-8DB2-4242-8CEE-5C1B9F43434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2056" name="Line 19"/>
          <p:cNvSpPr>
            <a:spLocks noChangeShapeType="1"/>
          </p:cNvSpPr>
          <p:nvPr userDrawn="1"/>
        </p:nvSpPr>
        <p:spPr bwMode="auto">
          <a:xfrm>
            <a:off x="0" y="6237288"/>
            <a:ext cx="121920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2801494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025A8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25A8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25A8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25A8C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025A8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025A8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025A8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025A8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025A8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4.jpg"/><Relationship Id="rId12" Type="http://schemas.microsoft.com/office/2007/relationships/diagramDrawing" Target="../diagrams/drawing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diagramColors" Target="../diagrams/colors4.xml"/><Relationship Id="rId5" Type="http://schemas.openxmlformats.org/officeDocument/2006/relationships/diagramColors" Target="../diagrams/colors3.xml"/><Relationship Id="rId10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3.xml"/><Relationship Id="rId9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55552" y="311362"/>
            <a:ext cx="888089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Открытое учебное занятие</a:t>
            </a:r>
          </a:p>
          <a:p>
            <a:pPr marL="6350" marR="50800" indent="-6350" algn="ctr">
              <a:spcAft>
                <a:spcPts val="0"/>
              </a:spcAft>
            </a:pPr>
            <a:r>
              <a:rPr lang="ru-RU" sz="36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элементов современных педагогических технологий для развития исполнительских навыков на уроке эстрадного вокала</a:t>
            </a:r>
            <a:r>
              <a:rPr lang="ru-RU" sz="36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6350" marR="50800" indent="-6350" algn="ctr">
              <a:spcAft>
                <a:spcPts val="0"/>
              </a:spcAft>
            </a:pPr>
            <a:endParaRPr lang="ru-RU" sz="3200" b="1" kern="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обучающейся 3 класса Абакумовой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Анастасией</a:t>
            </a:r>
          </a:p>
          <a:p>
            <a:pPr lvl="0"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окально-хорового объединения</a:t>
            </a:r>
          </a:p>
          <a:p>
            <a:pPr lvl="0"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специальности «Эстрадный вокал»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marR="50800" indent="-6350" algn="ctr">
              <a:spcAft>
                <a:spcPts val="0"/>
              </a:spcAft>
            </a:pPr>
            <a:endParaRPr lang="ru-RU" sz="2400" b="1" kern="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36921" y="5317881"/>
            <a:ext cx="42096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первой квалификационной категории</a:t>
            </a:r>
          </a:p>
          <a:p>
            <a:pPr algn="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Старикова Дарья Владимировна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16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669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1350" y="733423"/>
            <a:ext cx="8415338" cy="480495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5" y="487950"/>
            <a:ext cx="3848099" cy="5772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8024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756" y="1387474"/>
            <a:ext cx="8235244" cy="46323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6462" y="2355849"/>
            <a:ext cx="3195639" cy="42608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840" y="241299"/>
            <a:ext cx="2769832" cy="36163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563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766472"/>
              </p:ext>
            </p:extLst>
          </p:nvPr>
        </p:nvGraphicFramePr>
        <p:xfrm>
          <a:off x="1733912" y="1112807"/>
          <a:ext cx="9452628" cy="4986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719">
                  <a:extLst>
                    <a:ext uri="{9D8B030D-6E8A-4147-A177-3AD203B41FA5}">
                      <a16:colId xmlns:a16="http://schemas.microsoft.com/office/drawing/2014/main" val="162602847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91871606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90963350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186304116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41978071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70395476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5720488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37522544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1780403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86373729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95665187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691428049"/>
                    </a:ext>
                  </a:extLst>
                </a:gridCol>
              </a:tblGrid>
              <a:tr h="464868"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         6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baseline="30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50722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68539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endParaRPr lang="ru-RU" sz="3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34277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129206"/>
                  </a:ext>
                </a:extLst>
              </a:tr>
              <a:tr h="5819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82819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37708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87955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051190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42148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60226" y="743475"/>
            <a:ext cx="49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1215" y="2251495"/>
            <a:ext cx="31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4800" y="1923691"/>
            <a:ext cx="491706" cy="37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8661" y="3407434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33912" y="3067493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5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32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059634"/>
              </p:ext>
            </p:extLst>
          </p:nvPr>
        </p:nvGraphicFramePr>
        <p:xfrm>
          <a:off x="1733912" y="1112807"/>
          <a:ext cx="9452628" cy="4986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719">
                  <a:extLst>
                    <a:ext uri="{9D8B030D-6E8A-4147-A177-3AD203B41FA5}">
                      <a16:colId xmlns:a16="http://schemas.microsoft.com/office/drawing/2014/main" val="162602847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91871606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90963350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186304116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41978071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70395476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5720488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37522544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1780403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86373729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95665187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691428049"/>
                    </a:ext>
                  </a:extLst>
                </a:gridCol>
              </a:tblGrid>
              <a:tr h="464868"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         6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baseline="30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50722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68539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34277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129206"/>
                  </a:ext>
                </a:extLst>
              </a:tr>
              <a:tr h="5819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82819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37708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87955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051190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42148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60226" y="743475"/>
            <a:ext cx="49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1215" y="2251495"/>
            <a:ext cx="31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4800" y="1923691"/>
            <a:ext cx="491706" cy="37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8661" y="3407434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33912" y="3067493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51505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160960"/>
              </p:ext>
            </p:extLst>
          </p:nvPr>
        </p:nvGraphicFramePr>
        <p:xfrm>
          <a:off x="1733912" y="1112807"/>
          <a:ext cx="9452628" cy="4986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719">
                  <a:extLst>
                    <a:ext uri="{9D8B030D-6E8A-4147-A177-3AD203B41FA5}">
                      <a16:colId xmlns:a16="http://schemas.microsoft.com/office/drawing/2014/main" val="162602847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91871606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90963350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186304116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41978071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70395476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5720488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37522544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1780403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86373729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95665187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691428049"/>
                    </a:ext>
                  </a:extLst>
                </a:gridCol>
              </a:tblGrid>
              <a:tr h="464868"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         6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baseline="30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50722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68539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34277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129206"/>
                  </a:ext>
                </a:extLst>
              </a:tr>
              <a:tr h="5819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82819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37708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87955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051190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42148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60226" y="743475"/>
            <a:ext cx="49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1215" y="2251495"/>
            <a:ext cx="31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4800" y="1923691"/>
            <a:ext cx="491706" cy="37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8661" y="3407434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33912" y="3067493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9249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743795"/>
              </p:ext>
            </p:extLst>
          </p:nvPr>
        </p:nvGraphicFramePr>
        <p:xfrm>
          <a:off x="1733912" y="1112807"/>
          <a:ext cx="9452628" cy="5100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719">
                  <a:extLst>
                    <a:ext uri="{9D8B030D-6E8A-4147-A177-3AD203B41FA5}">
                      <a16:colId xmlns:a16="http://schemas.microsoft.com/office/drawing/2014/main" val="162602847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91871606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90963350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186304116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41978071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70395476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5720488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37522544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1780403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86373729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95665187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691428049"/>
                    </a:ext>
                  </a:extLst>
                </a:gridCol>
              </a:tblGrid>
              <a:tr h="464868"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         6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50722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68539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34277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129206"/>
                  </a:ext>
                </a:extLst>
              </a:tr>
              <a:tr h="581996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82819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37708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87955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051190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42148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60226" y="743475"/>
            <a:ext cx="49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1215" y="2251495"/>
            <a:ext cx="31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4800" y="1923691"/>
            <a:ext cx="491706" cy="37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8661" y="3407434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33912" y="3067493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1369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169032"/>
              </p:ext>
            </p:extLst>
          </p:nvPr>
        </p:nvGraphicFramePr>
        <p:xfrm>
          <a:off x="1733912" y="1112807"/>
          <a:ext cx="9452628" cy="5100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719">
                  <a:extLst>
                    <a:ext uri="{9D8B030D-6E8A-4147-A177-3AD203B41FA5}">
                      <a16:colId xmlns:a16="http://schemas.microsoft.com/office/drawing/2014/main" val="162602847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91871606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90963350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186304116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41978071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70395476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5720488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37522544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1780403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86373729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95665187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691428049"/>
                    </a:ext>
                  </a:extLst>
                </a:gridCol>
              </a:tblGrid>
              <a:tr h="464868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         6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50722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68539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34277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129206"/>
                  </a:ext>
                </a:extLst>
              </a:tr>
              <a:tr h="58199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82819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37708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87955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051190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42148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60226" y="743475"/>
            <a:ext cx="49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1215" y="2251495"/>
            <a:ext cx="31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4800" y="1923691"/>
            <a:ext cx="491706" cy="37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8661" y="3407434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33912" y="3067493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5301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729794"/>
              </p:ext>
            </p:extLst>
          </p:nvPr>
        </p:nvGraphicFramePr>
        <p:xfrm>
          <a:off x="1733912" y="1112807"/>
          <a:ext cx="9452628" cy="5100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254">
                  <a:extLst>
                    <a:ext uri="{9D8B030D-6E8A-4147-A177-3AD203B41FA5}">
                      <a16:colId xmlns:a16="http://schemas.microsoft.com/office/drawing/2014/main" val="1626028479"/>
                    </a:ext>
                  </a:extLst>
                </a:gridCol>
                <a:gridCol w="773184">
                  <a:extLst>
                    <a:ext uri="{9D8B030D-6E8A-4147-A177-3AD203B41FA5}">
                      <a16:colId xmlns:a16="http://schemas.microsoft.com/office/drawing/2014/main" val="91871606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90963350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186304116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41978071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70395476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5720488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37522544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1780403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86373729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95665187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691428049"/>
                    </a:ext>
                  </a:extLst>
                </a:gridCol>
              </a:tblGrid>
              <a:tr h="464868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         6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50722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68539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34277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129206"/>
                  </a:ext>
                </a:extLst>
              </a:tr>
              <a:tr h="58199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82819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37708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87955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051190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42148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60226" y="743475"/>
            <a:ext cx="49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1215" y="2251495"/>
            <a:ext cx="31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4800" y="1923691"/>
            <a:ext cx="491706" cy="37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8661" y="3407434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33912" y="3067493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8558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25"/>
            <a:ext cx="12192000" cy="685800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057731"/>
              </p:ext>
            </p:extLst>
          </p:nvPr>
        </p:nvGraphicFramePr>
        <p:xfrm>
          <a:off x="1733912" y="1112807"/>
          <a:ext cx="9452628" cy="5097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719">
                  <a:extLst>
                    <a:ext uri="{9D8B030D-6E8A-4147-A177-3AD203B41FA5}">
                      <a16:colId xmlns:a16="http://schemas.microsoft.com/office/drawing/2014/main" val="162602847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91871606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90963350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186304116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41978071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70395476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57204882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2375225443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1617804039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863737290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3956651877"/>
                    </a:ext>
                  </a:extLst>
                </a:gridCol>
                <a:gridCol w="787719">
                  <a:extLst>
                    <a:ext uri="{9D8B030D-6E8A-4147-A177-3AD203B41FA5}">
                      <a16:colId xmlns:a16="http://schemas.microsoft.com/office/drawing/2014/main" val="691428049"/>
                    </a:ext>
                  </a:extLst>
                </a:gridCol>
              </a:tblGrid>
              <a:tr h="464868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         6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baseline="30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50722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68539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34277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12920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828196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37708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879554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r>
                        <a:rPr lang="ru-RU" sz="3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051190"/>
                  </a:ext>
                </a:extLst>
              </a:tr>
              <a:tr h="464868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42148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60226" y="743475"/>
            <a:ext cx="49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1215" y="2251495"/>
            <a:ext cx="31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4800" y="1923691"/>
            <a:ext cx="491706" cy="37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8661" y="3407434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33912" y="3067493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203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" descr="https://pngimg.com/uploads/rainbow/rainbow_PNG5580.png"/>
          <p:cNvSpPr>
            <a:spLocks noChangeAspect="1" noChangeArrowheads="1"/>
          </p:cNvSpPr>
          <p:nvPr/>
        </p:nvSpPr>
        <p:spPr bwMode="auto">
          <a:xfrm>
            <a:off x="307974" y="7937"/>
            <a:ext cx="5799527" cy="579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ngimg.com/uploads/rainbow/rainbow_PNG55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01" y="69010"/>
            <a:ext cx="12192000" cy="678899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rot="5400000">
            <a:off x="4220385" y="5307316"/>
            <a:ext cx="3081244" cy="291860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>
                <a:gd name="adj" fmla="val 5294995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Сегодня я узнала…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83479" y="4484766"/>
            <a:ext cx="4295956" cy="295023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6898696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Меня удивило…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41941" y="3663977"/>
            <a:ext cx="4692768" cy="243200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8780426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Было интересно…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25938" y="2745250"/>
            <a:ext cx="5405587" cy="276586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6436194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У меня получилось…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57489" y="1983233"/>
            <a:ext cx="4406683" cy="18935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8938786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Было трудно…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85247" y="1362557"/>
            <a:ext cx="375824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9860550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Я научилась…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57489" y="649327"/>
            <a:ext cx="4774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380623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Теперь я могу…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29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025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bevelT prst="relaxedInset"/>
            <a:contourClr>
              <a:schemeClr val="accent1">
                <a:lumMod val="50000"/>
              </a:schemeClr>
            </a:contourClr>
          </a:sp3d>
        </p:spPr>
      </p:pic>
      <p:sp>
        <p:nvSpPr>
          <p:cNvPr id="15" name="Скругленный прямоугольник 14"/>
          <p:cNvSpPr/>
          <p:nvPr/>
        </p:nvSpPr>
        <p:spPr>
          <a:xfrm>
            <a:off x="789315" y="957532"/>
            <a:ext cx="10882223" cy="5103687"/>
          </a:xfrm>
          <a:prstGeom prst="roundRect">
            <a:avLst/>
          </a:prstGeom>
          <a:solidFill>
            <a:srgbClr val="99FF99"/>
          </a:solidFill>
          <a:scene3d>
            <a:camera prst="orthographicFront"/>
            <a:lightRig rig="glow" dir="t"/>
          </a:scene3d>
          <a:sp3d extrusionH="88900" prstMaterial="dkEdge">
            <a:bevelT w="177800" h="374650" prst="relaxedInset"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740737" y="1367763"/>
            <a:ext cx="8710526" cy="4283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занятия:</a:t>
            </a:r>
          </a:p>
          <a:p>
            <a:pPr marL="457200" marR="40640" indent="-457200" algn="just">
              <a:spcAft>
                <a:spcPts val="1090"/>
              </a:spcAft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исполнительских навыков на основе использования элементов современных педагогических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технологий;</a:t>
            </a:r>
          </a:p>
          <a:p>
            <a:pPr marL="457200" marR="40640" indent="-457200" algn="just">
              <a:spcAft>
                <a:spcPts val="1090"/>
              </a:spcAft>
              <a:buFont typeface="Wingdings" panose="05000000000000000000" pitchFamily="2" charset="2"/>
              <a:buChar char="ü"/>
            </a:pPr>
            <a:r>
              <a:rPr lang="ru-RU" sz="3200" kern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раскрытие форм и методов применения различных педагогических технологий на уроке эстрадного вокала.</a:t>
            </a:r>
            <a:endParaRPr lang="ru-RU" sz="3200" kern="0" dirty="0">
              <a:solidFill>
                <a:sysClr val="windowText" lastClr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951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49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bevelT prst="relaxedInset"/>
            <a:contourClr>
              <a:schemeClr val="accent1">
                <a:lumMod val="50000"/>
              </a:schemeClr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871493" y="2251343"/>
            <a:ext cx="1044901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004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bevelT prst="relaxedInset"/>
            <a:contourClr>
              <a:schemeClr val="accent1">
                <a:lumMod val="50000"/>
              </a:schemeClr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200651" y="180975"/>
            <a:ext cx="2247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76478864"/>
              </p:ext>
            </p:extLst>
          </p:nvPr>
        </p:nvGraphicFramePr>
        <p:xfrm>
          <a:off x="228601" y="534918"/>
          <a:ext cx="11572874" cy="5942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953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bevelT prst="relaxedInset"/>
            <a:contourClr>
              <a:schemeClr val="accent1">
                <a:lumMod val="50000"/>
              </a:schemeClr>
            </a:contourClr>
          </a:sp3d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46926656"/>
              </p:ext>
            </p:extLst>
          </p:nvPr>
        </p:nvGraphicFramePr>
        <p:xfrm>
          <a:off x="333376" y="1354068"/>
          <a:ext cx="11572874" cy="352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492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76956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bevelT prst="relaxedInset"/>
            <a:contourClr>
              <a:schemeClr val="accent1">
                <a:lumMod val="50000"/>
              </a:schemeClr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106267" y="42890"/>
            <a:ext cx="8566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Педагогические технологии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983005563"/>
              </p:ext>
            </p:extLst>
          </p:nvPr>
        </p:nvGraphicFramePr>
        <p:xfrm>
          <a:off x="1492370" y="655608"/>
          <a:ext cx="9637448" cy="5952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22806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49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bevelT prst="relaxedInset"/>
            <a:contourClr>
              <a:schemeClr val="accent1">
                <a:lumMod val="50000"/>
              </a:schemeClr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436538" y="5949"/>
            <a:ext cx="56639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Методы обучения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24" name="Схема 23"/>
          <p:cNvGraphicFramePr/>
          <p:nvPr>
            <p:extLst>
              <p:ext uri="{D42A27DB-BD31-4B8C-83A1-F6EECF244321}">
                <p14:modId xmlns:p14="http://schemas.microsoft.com/office/powerpoint/2010/main" val="3380764612"/>
              </p:ext>
            </p:extLst>
          </p:nvPr>
        </p:nvGraphicFramePr>
        <p:xfrm>
          <a:off x="1661064" y="642027"/>
          <a:ext cx="9027063" cy="5879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0516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1" y="617347"/>
            <a:ext cx="4980352" cy="579297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996563" y="1500485"/>
            <a:ext cx="691905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Утром, </a:t>
            </a:r>
          </a:p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присев на пригорке,</a:t>
            </a:r>
          </a:p>
          <a:p>
            <a:pPr algn="ctr"/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Учат сороки скороговорки!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370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5" y="1452562"/>
            <a:ext cx="6686550" cy="279082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029325" y="522238"/>
            <a:ext cx="603903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Карасенку раз Карась</a:t>
            </a:r>
          </a:p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Подарил раскраску.</a:t>
            </a:r>
          </a:p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И сказал Карась:</a:t>
            </a:r>
          </a:p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«Раскрась, </a:t>
            </a:r>
            <a:r>
              <a:rPr lang="ru-RU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Карасенок</a:t>
            </a:r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, сказку!»</a:t>
            </a:r>
          </a:p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На раскраске Карасенка – </a:t>
            </a:r>
          </a:p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Три веселых </a:t>
            </a:r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поросёнка:</a:t>
            </a:r>
            <a:endParaRPr lang="ru-RU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ru-RU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Карасенок</a:t>
            </a:r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поросят</a:t>
            </a:r>
          </a:p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Перекрасил в </a:t>
            </a:r>
            <a:r>
              <a:rPr lang="ru-RU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карасят</a:t>
            </a:r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1000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6" name="Picture 2" descr="https://data26.gallery.ru/albums/gallery/183231-70841-90768450-m750x740-u1ed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695" y="495300"/>
            <a:ext cx="5762305" cy="569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62600" y="1319509"/>
            <a:ext cx="57531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Два дровосека,</a:t>
            </a:r>
          </a:p>
          <a:p>
            <a:pPr algn="ctr"/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Два дроворуба,</a:t>
            </a:r>
          </a:p>
          <a:p>
            <a:pPr algn="ctr"/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Два дровокола</a:t>
            </a:r>
          </a:p>
          <a:p>
            <a:pPr algn="ctr"/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Рубили лес.</a:t>
            </a:r>
          </a:p>
        </p:txBody>
      </p:sp>
    </p:spTree>
    <p:extLst>
      <p:ext uri="{BB962C8B-B14F-4D97-AF65-F5344CB8AC3E}">
        <p14:creationId xmlns:p14="http://schemas.microsoft.com/office/powerpoint/2010/main" val="382686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#1-0004 blue dart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#1-0004 blue dar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#1-0004 blue d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#1-0004 blue da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#1-0004 blue da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#1-0004 blue da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#1-0004 blue da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#1-0004 blue da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#1-0004 blue da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#1-0004 blue da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#1-0004 blue da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#1-0004 blue da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#1-0004 blue da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#1-0004 blue da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#1-0004 blue dart 13">
        <a:dk1>
          <a:srgbClr val="000000"/>
        </a:dk1>
        <a:lt1>
          <a:srgbClr val="FFFFFF"/>
        </a:lt1>
        <a:dk2>
          <a:srgbClr val="000000"/>
        </a:dk2>
        <a:lt2>
          <a:srgbClr val="FDC51A"/>
        </a:lt2>
        <a:accent1>
          <a:srgbClr val="FF33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8AB900"/>
        </a:accent6>
        <a:hlink>
          <a:srgbClr val="FF0066"/>
        </a:hlink>
        <a:folHlink>
          <a:srgbClr val="0085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#1-0004 blue dart 14">
        <a:dk1>
          <a:srgbClr val="000000"/>
        </a:dk1>
        <a:lt1>
          <a:srgbClr val="FFFFFF"/>
        </a:lt1>
        <a:dk2>
          <a:srgbClr val="000000"/>
        </a:dk2>
        <a:lt2>
          <a:srgbClr val="FF6600"/>
        </a:lt2>
        <a:accent1>
          <a:srgbClr val="663300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B8ADAA"/>
        </a:accent5>
        <a:accent6>
          <a:srgbClr val="5C8A00"/>
        </a:accent6>
        <a:hlink>
          <a:srgbClr val="993366"/>
        </a:hlink>
        <a:folHlink>
          <a:srgbClr val="0085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#1-0004 blue dart 15">
        <a:dk1>
          <a:srgbClr val="000000"/>
        </a:dk1>
        <a:lt1>
          <a:srgbClr val="FFFFFF"/>
        </a:lt1>
        <a:dk2>
          <a:srgbClr val="000000"/>
        </a:dk2>
        <a:lt2>
          <a:srgbClr val="B1B1B1"/>
        </a:lt2>
        <a:accent1>
          <a:srgbClr val="0193CC"/>
        </a:accent1>
        <a:accent2>
          <a:srgbClr val="FF7F00"/>
        </a:accent2>
        <a:accent3>
          <a:srgbClr val="FFFFFF"/>
        </a:accent3>
        <a:accent4>
          <a:srgbClr val="000000"/>
        </a:accent4>
        <a:accent5>
          <a:srgbClr val="AAC8E2"/>
        </a:accent5>
        <a:accent6>
          <a:srgbClr val="E77200"/>
        </a:accent6>
        <a:hlink>
          <a:srgbClr val="04A000"/>
        </a:hlink>
        <a:folHlink>
          <a:srgbClr val="B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524</Words>
  <Application>Microsoft Office PowerPoint</Application>
  <PresentationFormat>Широкоэкранный</PresentationFormat>
  <Paragraphs>235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Verdana</vt:lpstr>
      <vt:lpstr>Wingdings</vt:lpstr>
      <vt:lpstr>Тема Office</vt:lpstr>
      <vt:lpstr>#1-0004 blue dart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39</cp:revision>
  <dcterms:created xsi:type="dcterms:W3CDTF">2023-03-24T21:53:57Z</dcterms:created>
  <dcterms:modified xsi:type="dcterms:W3CDTF">2023-05-09T20:25:13Z</dcterms:modified>
</cp:coreProperties>
</file>