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1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7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0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2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5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75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3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40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76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4FCF5-6AC9-46A1-9391-9CE5BFD02F3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FB594-2F8D-4C43-B4F0-10AA1B1BA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70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79055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интересов детей старшего дошкольного возраста посредством 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опытно-экспериментальной деятельности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6400800" cy="129614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Илингина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Васильевна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«Василек»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Мулловка»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3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8935" y="2815433"/>
            <a:ext cx="5256584" cy="49006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 с различными видами мыла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754" y="260648"/>
            <a:ext cx="3414605" cy="3049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16632"/>
            <a:ext cx="3853798" cy="27710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754" y="3376232"/>
            <a:ext cx="3342702" cy="32931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1495" y="3726058"/>
            <a:ext cx="3337434" cy="25059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30791" y="3744955"/>
            <a:ext cx="3249251" cy="290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44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73" y="116632"/>
            <a:ext cx="5200223" cy="4320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жидкого мыла с кремом для рук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!!!рабочая\флешка март22\март 2022\IMG_20220311_1152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9512" y="548679"/>
            <a:ext cx="4319480" cy="431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!!!рабочая\флешка март22\март 2022\IMG_20220311_1131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9965" y="3717032"/>
            <a:ext cx="3483901" cy="302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5157192"/>
            <a:ext cx="4191111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мыльной пены в рисовании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C:\!!!рабочая\флешка март22\март 2022\IMG_20220311_1152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5486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7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мыла в домашних условиях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620688"/>
            <a:ext cx="2232248" cy="3505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913781"/>
            <a:ext cx="2244338" cy="39365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9162" y="3532573"/>
            <a:ext cx="2224127" cy="32940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60" y="620688"/>
            <a:ext cx="2512159" cy="31383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4240562"/>
            <a:ext cx="3570461" cy="258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45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218" y="120319"/>
            <a:ext cx="4310592" cy="32366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060" y="2848352"/>
            <a:ext cx="2985098" cy="39801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22511"/>
            <a:ext cx="2668358" cy="34505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3" y="3356992"/>
            <a:ext cx="1946374" cy="35010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102" y="3655886"/>
            <a:ext cx="3895432" cy="2924944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922779" y="908720"/>
            <a:ext cx="1641659" cy="4320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 да мыло!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8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!!! 2023-2024 учебный год\для мо 060423\AE_gDKy8Dw70T8nYbdMXfRrtpOT5k_hhsgwZ8UujUND_WO46XilzBPkve-COXIwS2qN0dTFlgqyBR1UmCnFbIrz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971545" cy="577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052736"/>
            <a:ext cx="3765104" cy="193965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42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96752"/>
            <a:ext cx="7077472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познавательной активности детей через исследовательскую деятельность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672" y="4173083"/>
            <a:ext cx="7559824" cy="251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1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836712"/>
            <a:ext cx="7005464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познавательные интересы и познавательные действия в различных видах деятельности.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познавательные способности, творческое мышление, наблюдательность, любознательность, активность.</a:t>
            </a:r>
          </a:p>
          <a:p>
            <a:pPr marL="514350" indent="-514350">
              <a:buAutoNum type="arabicPeriod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познавать окружающий мир, вызывать эмоциональный отклик детей.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4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739"/>
            <a:ext cx="565212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57" y="1670464"/>
            <a:ext cx="5472606" cy="150084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самообразования: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поисково-исследовательской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экспериментирования детей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0152" y="260648"/>
            <a:ext cx="3024336" cy="17281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74053" y="404664"/>
            <a:ext cx="2906409" cy="15008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«Значение поисково-исследовательской деятельности в развитии ребенка»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9" y="5096504"/>
            <a:ext cx="3960440" cy="150084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148064" y="5096505"/>
            <a:ext cx="3757461" cy="15008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/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познавательно-исследовательской деятельности старших дошкольников 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экспериментирования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8104" y="2132856"/>
            <a:ext cx="3456384" cy="28083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652121" y="2792249"/>
            <a:ext cx="3253404" cy="15008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 на </a:t>
            </a:r>
            <a:r>
              <a:rPr lang="ru-RU" sz="1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«Роль семьи в развитии поисково-исследовательской активности ребенка»;</a:t>
            </a:r>
          </a:p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«Детское экспериментирование как средство формирования привычки к здоровому образу жизни» </a:t>
            </a:r>
          </a:p>
        </p:txBody>
      </p:sp>
    </p:spTree>
    <p:extLst>
      <p:ext uri="{BB962C8B-B14F-4D97-AF65-F5344CB8AC3E}">
        <p14:creationId xmlns:p14="http://schemas.microsoft.com/office/powerpoint/2010/main" val="314264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950" y="764705"/>
            <a:ext cx="1872208" cy="1282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водой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440962"/>
            <a:ext cx="4223260" cy="22690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116632"/>
            <a:ext cx="2770287" cy="3861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717032"/>
            <a:ext cx="3750859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272" y="116632"/>
            <a:ext cx="2970509" cy="34832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4" y="2511294"/>
            <a:ext cx="2843808" cy="144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8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134" y="260648"/>
            <a:ext cx="2949792" cy="3933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76" y="1412776"/>
            <a:ext cx="2791790" cy="28790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6384" y="4372604"/>
            <a:ext cx="5143500" cy="24039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992" y="1366865"/>
            <a:ext cx="2139702" cy="2852936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79512" y="260648"/>
            <a:ext cx="554461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-игра с применением опытно-экспериментальной деятельности детей старшего возраста 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«Поможем доброму волшебнику».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4421506"/>
            <a:ext cx="2139702" cy="235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30314"/>
            <a:ext cx="9144001" cy="6841976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50401" y="1988840"/>
            <a:ext cx="7643194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Познавательно-исследовательский детский проект "Знакомьтесь – это мыло"</a:t>
            </a:r>
          </a:p>
        </p:txBody>
      </p:sp>
    </p:spTree>
    <p:extLst>
      <p:ext uri="{BB962C8B-B14F-4D97-AF65-F5344CB8AC3E}">
        <p14:creationId xmlns:p14="http://schemas.microsoft.com/office/powerpoint/2010/main" val="25886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236" y="274638"/>
            <a:ext cx="4290252" cy="10661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мыла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566732" cy="3429000"/>
          </a:xfrm>
          <a:prstGeom prst="rect">
            <a:avLst/>
          </a:prstGeom>
        </p:spPr>
      </p:pic>
      <p:pic>
        <p:nvPicPr>
          <p:cNvPr id="1027" name="Picture 3" descr="C:\!!!рабочая\история мыла\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767585" cy="249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!!!рабочая\история мыла\scale_12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89301"/>
            <a:ext cx="243840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!!!рабочая\история мыла\27275388_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870" y="4354513"/>
            <a:ext cx="2588955" cy="194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!!!рабочая\история мыла\SSM-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463" y="4354513"/>
            <a:ext cx="3191049" cy="195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32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30864" y="-947344"/>
            <a:ext cx="6517771" cy="89644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41805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щелочной воды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6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176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Развитие познавательных интересов детей старшего дошкольного возраста посредством  опытно-экспериментальной деятельности</vt:lpstr>
      <vt:lpstr>Цель: Развитие познавательной активности детей через исследовательскую деятельность</vt:lpstr>
      <vt:lpstr>Презентация PowerPoint</vt:lpstr>
      <vt:lpstr>Тема самообразования: «Развитие поисково-исследовательской  деятельности  в процессе экспериментирования детей  старшего дошкольного возраста» </vt:lpstr>
      <vt:lpstr>Презентация PowerPoint</vt:lpstr>
      <vt:lpstr>Презентация PowerPoint</vt:lpstr>
      <vt:lpstr>Познавательно-исследовательский детский проект "Знакомьтесь – это мыло"</vt:lpstr>
      <vt:lpstr>История возникновения мыла</vt:lpstr>
      <vt:lpstr>Изготовление щелочной воды</vt:lpstr>
      <vt:lpstr>Знакомим с различными видами мыла</vt:lpstr>
      <vt:lpstr>Тест жидкого мыла с кремом для рук</vt:lpstr>
      <vt:lpstr>Изготовление мыла в домашних условиях</vt:lpstr>
      <vt:lpstr>Ай да мыло!</vt:lpstr>
      <vt:lpstr>Спасибо 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интересов детей старшего дошкольного возраста посредством опытно-экспериментальной деятельности</dc:title>
  <dc:creator>HP</dc:creator>
  <cp:lastModifiedBy>HP</cp:lastModifiedBy>
  <cp:revision>13</cp:revision>
  <dcterms:created xsi:type="dcterms:W3CDTF">2023-04-03T09:09:10Z</dcterms:created>
  <dcterms:modified xsi:type="dcterms:W3CDTF">2023-05-09T10:27:49Z</dcterms:modified>
</cp:coreProperties>
</file>