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8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д/с общеразвивающего вида № 13 «Солнышко»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Краткосрочный проект</a:t>
            </a:r>
          </a:p>
          <a:p>
            <a:pPr marL="0" lvl="0" indent="0" algn="ctr">
              <a:buNone/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«Зимушка - зима»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r">
              <a:buNone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Старшая группа «Лучики»</a:t>
            </a:r>
          </a:p>
          <a:p>
            <a:pPr marL="0" lvl="0" indent="0" algn="r">
              <a:buNone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Пыхова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С.Г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659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Дидактическая игра «Найди лишнее»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412776"/>
            <a:ext cx="6984776" cy="4597971"/>
          </a:xfrm>
        </p:spPr>
      </p:pic>
    </p:spTree>
    <p:extLst>
      <p:ext uri="{BB962C8B-B14F-4D97-AF65-F5344CB8AC3E}">
        <p14:creationId xmlns:p14="http://schemas.microsoft.com/office/powerpoint/2010/main" val="1617968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Картинки с зимующими птицами.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556792"/>
            <a:ext cx="6984775" cy="4525963"/>
          </a:xfrm>
        </p:spPr>
      </p:pic>
    </p:spTree>
    <p:extLst>
      <p:ext uri="{BB962C8B-B14F-4D97-AF65-F5344CB8AC3E}">
        <p14:creationId xmlns:p14="http://schemas.microsoft.com/office/powerpoint/2010/main" val="453961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Волшебный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снеголеп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750" y="908720"/>
            <a:ext cx="3627218" cy="30444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908720"/>
            <a:ext cx="3744416" cy="3024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32" y="4077071"/>
            <a:ext cx="3605336" cy="26642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077071"/>
            <a:ext cx="3744416" cy="266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00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Кататься с горки это здорово.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56792"/>
            <a:ext cx="3816424" cy="431299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56792"/>
            <a:ext cx="3882177" cy="427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710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Красота снежинок.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5536" y="975979"/>
            <a:ext cx="3960440" cy="259228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789040"/>
            <a:ext cx="4028080" cy="25108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789040"/>
            <a:ext cx="3960440" cy="25108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26" y="949192"/>
            <a:ext cx="4006554" cy="262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58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 птичек мы не забываем.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600200"/>
            <a:ext cx="7056783" cy="4525963"/>
          </a:xfrm>
        </p:spPr>
      </p:pic>
    </p:spTree>
    <p:extLst>
      <p:ext uri="{BB962C8B-B14F-4D97-AF65-F5344CB8AC3E}">
        <p14:creationId xmlns:p14="http://schemas.microsoft.com/office/powerpoint/2010/main" val="1356751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Рисование зимнего дерева.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3" y="1600200"/>
            <a:ext cx="7200800" cy="4525963"/>
          </a:xfrm>
        </p:spPr>
      </p:pic>
    </p:spTree>
    <p:extLst>
      <p:ext uri="{BB962C8B-B14F-4D97-AF65-F5344CB8AC3E}">
        <p14:creationId xmlns:p14="http://schemas.microsoft.com/office/powerpoint/2010/main" val="344844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Домашнее творчество «Зимний рисунок»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1" y="1600200"/>
            <a:ext cx="7128792" cy="4525963"/>
          </a:xfrm>
        </p:spPr>
      </p:pic>
    </p:spTree>
    <p:extLst>
      <p:ext uri="{BB962C8B-B14F-4D97-AF65-F5344CB8AC3E}">
        <p14:creationId xmlns:p14="http://schemas.microsoft.com/office/powerpoint/2010/main" val="2312526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«Зимнее рисунок»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863155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42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Д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анный проект 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позволяет в условиях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</a:rPr>
              <a:t>воспитательно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– образовательного процесса в ДОУ расширить, обогатить, систематизировать и творчески применить знания детей о сезонных изменениях в зимнее время года. В 5-6 лет ребенок активнее накапливает опыт и усваивает знания в результате непосредственного общения с природой и разговоров с взрослым. Именно поэтому у ребенка можно заложить основы понимания и взаимосвязи объектов и явлений живой и неживой природы.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03834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Вид проекта: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Познавательно-исследовательский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Продолжительность: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Краткосрочный 30.11.2020 – 04.12.2020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</a:rPr>
              <a:t>Участники проекта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Дети старшей группы,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воспитатели,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родители.</a:t>
            </a:r>
            <a:endParaRPr lang="ru-RU" sz="2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516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579296" cy="144016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условия для развития познавательных, исследовательских и творческих способностей детей в процессе разработки детско-взрослого проекта.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772816"/>
            <a:ext cx="8291264" cy="43533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Конкретизировать и углубить представления детей о зиме (состояние погоды, характерные осадки, особенности жизни диких животных и птиц в зимний период).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Содействовать формированию сотрудничества в детско-родительских отношениях.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Укреплять здоровье детей, приобщать к здоровому образу жизни.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Способствовать воспитанию бережного отношения к природе, желанию заботиться о птицах и животных (делать кормушки, кормить птиц и зверей).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Способствовать развитию познавательной активности, творческих способностей детей, их воображения, логического мышления, умению замечать изменения в природе, коммуникативных качеств.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127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 реализации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 Организационный:</a:t>
            </a:r>
            <a:endParaRPr lang="ru-RU" sz="1700" dirty="0">
              <a:solidFill>
                <a:srgbClr val="000000"/>
              </a:solidFill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"/>
              </a:rPr>
              <a:t>Создание необходимых условий для реализации проекта.</a:t>
            </a:r>
            <a:endParaRPr lang="ru-RU" sz="1700" dirty="0">
              <a:solidFill>
                <a:srgbClr val="000000"/>
              </a:solidFill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"/>
              </a:rPr>
              <a:t>Разработка и накопление методических материалов.</a:t>
            </a:r>
            <a:endParaRPr lang="ru-RU" sz="1700" dirty="0">
              <a:solidFill>
                <a:srgbClr val="000000"/>
              </a:solidFill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"/>
              </a:rPr>
              <a:t>Создание развивающей среды.</a:t>
            </a:r>
            <a:endParaRPr lang="ru-RU" sz="1700" dirty="0">
              <a:solidFill>
                <a:srgbClr val="000000"/>
              </a:solidFill>
            </a:endParaRPr>
          </a:p>
          <a:p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Подбор художественной литературы по теме.</a:t>
            </a:r>
            <a:endParaRPr lang="ru-RU" sz="17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Основной </a:t>
            </a:r>
            <a:endParaRPr lang="ru-RU" sz="1700" dirty="0">
              <a:solidFill>
                <a:srgbClr val="000000"/>
              </a:solidFill>
            </a:endParaRPr>
          </a:p>
          <a:p>
            <a:r>
              <a:rPr lang="ru-RU" sz="2200" i="1" dirty="0">
                <a:solidFill>
                  <a:srgbClr val="000000"/>
                </a:solidFill>
                <a:latin typeface="Times New Roman"/>
              </a:rPr>
              <a:t>Чтение художественной литературы:</a:t>
            </a:r>
            <a:endParaRPr lang="ru-RU" sz="1700" dirty="0">
              <a:solidFill>
                <a:srgbClr val="000000"/>
              </a:solidFill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"/>
              </a:rPr>
              <a:t>«Здравствуй, гостья зима»; «Два Мороза»; «Мороз Иванович»; «Снегурочка»;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200" dirty="0">
                <a:solidFill>
                  <a:srgbClr val="000000"/>
                </a:solidFill>
                <a:latin typeface="Times New Roman"/>
              </a:rPr>
              <a:t>«Морозко»; «Снежная Королева»; «Зимовье зверей»;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200" dirty="0">
                <a:solidFill>
                  <a:srgbClr val="000000"/>
                </a:solidFill>
                <a:latin typeface="Times New Roman"/>
              </a:rPr>
              <a:t>«На горке»; «Госпожа метелица»</a:t>
            </a:r>
            <a:endParaRPr lang="ru-RU" sz="1700" dirty="0">
              <a:solidFill>
                <a:srgbClr val="000000"/>
              </a:solidFill>
            </a:endParaRPr>
          </a:p>
          <a:p>
            <a:r>
              <a:rPr lang="ru-RU" sz="2200" dirty="0" err="1" smtClean="0">
                <a:solidFill>
                  <a:srgbClr val="000000"/>
                </a:solidFill>
                <a:latin typeface="Times New Roman"/>
              </a:rPr>
              <a:t>Подкармливание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200" dirty="0">
                <a:solidFill>
                  <a:srgbClr val="000000"/>
                </a:solidFill>
                <a:latin typeface="Times New Roman"/>
              </a:rPr>
              <a:t>птиц.</a:t>
            </a:r>
            <a:endParaRPr lang="ru-RU" sz="1700" dirty="0">
              <a:solidFill>
                <a:srgbClr val="000000"/>
              </a:solidFill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"/>
              </a:rPr>
              <a:t>«Окучивание» снегом деревьев.</a:t>
            </a:r>
            <a:endParaRPr lang="ru-RU" sz="1700" dirty="0">
              <a:solidFill>
                <a:srgbClr val="000000"/>
              </a:solidFill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"/>
              </a:rPr>
              <a:t>Расчистка дорожек от снега во время прогулки.</a:t>
            </a:r>
            <a:endParaRPr lang="ru-RU" sz="1700" dirty="0">
              <a:solidFill>
                <a:srgbClr val="000000"/>
              </a:solidFill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"/>
              </a:rPr>
              <a:t>На прогулке совместно с воспитателем собирать снег в кучи для лепки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снеговиков.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Заключительный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Выставка рисунков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Домашнее творчество «Зима»</a:t>
            </a:r>
            <a:endParaRPr lang="ru-RU" sz="17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59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 у детей разносторонних знаний о взаимосвязи живой и неживой природы в зимний период.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Воспитание бережного отношения к природе.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Привлечение родителей воспитанников к сотрудничеству и взаимодействию.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Приобщение детей к здоровому образу жизни.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180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игровой среды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1216888"/>
            <a:ext cx="6840760" cy="4909276"/>
          </a:xfrm>
        </p:spPr>
      </p:pic>
    </p:spTree>
    <p:extLst>
      <p:ext uri="{BB962C8B-B14F-4D97-AF65-F5344CB8AC3E}">
        <p14:creationId xmlns:p14="http://schemas.microsoft.com/office/powerpoint/2010/main" val="1871479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Рассматривание картинок и иллюстраций по теме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018"/>
            <a:ext cx="4176464" cy="521531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24744"/>
            <a:ext cx="4379979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27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Животные живущие на севере.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340768"/>
            <a:ext cx="7128791" cy="4785395"/>
          </a:xfrm>
        </p:spPr>
      </p:pic>
    </p:spTree>
    <p:extLst>
      <p:ext uri="{BB962C8B-B14F-4D97-AF65-F5344CB8AC3E}">
        <p14:creationId xmlns:p14="http://schemas.microsoft.com/office/powerpoint/2010/main" val="6083201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412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казенное дошкольное образовательное учреждение  д/с общеразвивающего вида № 13 «Солнышко»</vt:lpstr>
      <vt:lpstr>Актуальность </vt:lpstr>
      <vt:lpstr>Вид проекта: Познавательно-исследовательский </vt:lpstr>
      <vt:lpstr>Цель проекта  создать условия для развития познавательных, исследовательских и творческих способностей детей в процессе разработки детско-взрослого проекта. </vt:lpstr>
      <vt:lpstr>Этапы реализации</vt:lpstr>
      <vt:lpstr>Предполагаемый результат:</vt:lpstr>
      <vt:lpstr>Создание игровой среды</vt:lpstr>
      <vt:lpstr>Рассматривание картинок и иллюстраций по теме</vt:lpstr>
      <vt:lpstr>Животные живущие на севере.</vt:lpstr>
      <vt:lpstr>Дидактическая игра «Найди лишнее»</vt:lpstr>
      <vt:lpstr>Картинки с зимующими птицами.</vt:lpstr>
      <vt:lpstr>Волшебный снеголеп.</vt:lpstr>
      <vt:lpstr>Кататься с горки это здорово.</vt:lpstr>
      <vt:lpstr>Красота снежинок.</vt:lpstr>
      <vt:lpstr>Про птичек мы не забываем.</vt:lpstr>
      <vt:lpstr>Рисование зимнего дерева.</vt:lpstr>
      <vt:lpstr>Домашнее творчество «Зимний рисунок»</vt:lpstr>
      <vt:lpstr>«Зимнее рисунок»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д/с общеразвивающего вида № 13 «Солнышко»</dc:title>
  <dc:creator>pykho</dc:creator>
  <cp:lastModifiedBy>User</cp:lastModifiedBy>
  <cp:revision>5</cp:revision>
  <dcterms:created xsi:type="dcterms:W3CDTF">2020-12-27T15:45:53Z</dcterms:created>
  <dcterms:modified xsi:type="dcterms:W3CDTF">2023-05-09T04:43:44Z</dcterms:modified>
</cp:coreProperties>
</file>