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3" r:id="rId11"/>
    <p:sldId id="279" r:id="rId12"/>
    <p:sldId id="280" r:id="rId13"/>
    <p:sldId id="281" r:id="rId14"/>
    <p:sldId id="28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36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81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5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03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75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9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7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5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7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9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29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245BF65-EB93-4961-BC08-8C002543BFE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89346A8-44EA-4367-A44A-BA6C812C090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84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Проведение физкультурных праздников, досугов и развлечений.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800" dirty="0" smtClean="0"/>
              <a:t>                      Выполнила: инструктор по физической культуре </a:t>
            </a:r>
          </a:p>
          <a:p>
            <a:r>
              <a:rPr lang="ru-RU" sz="1800" dirty="0" smtClean="0"/>
              <a:t>                                            </a:t>
            </a:r>
            <a:r>
              <a:rPr lang="ru-RU" sz="1800" dirty="0" err="1" smtClean="0"/>
              <a:t>Турищева</a:t>
            </a:r>
            <a:r>
              <a:rPr lang="ru-RU" sz="1800" dirty="0" smtClean="0"/>
              <a:t> Екатерина Валериевна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5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спортивных праздников: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двигательному содержанию:</a:t>
            </a:r>
          </a:p>
          <a:p>
            <a:pPr>
              <a:buFontTx/>
              <a:buChar char="-"/>
            </a:pPr>
            <a:r>
              <a:rPr lang="ru-RU" dirty="0" smtClean="0"/>
              <a:t>Комбинированный</a:t>
            </a:r>
            <a:r>
              <a:rPr lang="ru-RU" dirty="0"/>
              <a:t>. Строится на основе сочетания разных видов физических упражнений: гимнастики, подвижных и спортивных игр, спортивных упражнений.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- На основе спортивных игр (проведение между параллельными группами чемпионата по футболу, баскетболу, хоккею и т.д</a:t>
            </a:r>
            <a:r>
              <a:rPr lang="ru-RU" dirty="0" smtClean="0"/>
              <a:t>.)</a:t>
            </a:r>
          </a:p>
          <a:p>
            <a:pPr>
              <a:buFontTx/>
              <a:buChar char="-"/>
            </a:pPr>
            <a:r>
              <a:rPr lang="ru-RU" dirty="0"/>
              <a:t>- На основе спортивных упражнений. Такие праздники организуются на основе объединения нескольких сезонных видов спорта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- На основе подвижных игр, аттракционов, забав.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- Интегрирование. В содержание этих праздников наряду с двигательными заданиями включаются элементы познавательно, изобразительной деятельности, театра и т.п.</a:t>
            </a:r>
          </a:p>
        </p:txBody>
      </p:sp>
    </p:spTree>
    <p:extLst>
      <p:ext uri="{BB962C8B-B14F-4D97-AF65-F5344CB8AC3E}">
        <p14:creationId xmlns:p14="http://schemas.microsoft.com/office/powerpoint/2010/main" val="18207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спортивных праздников: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По месту проведения:</a:t>
            </a:r>
          </a:p>
          <a:p>
            <a:r>
              <a:rPr lang="ru-RU" dirty="0"/>
              <a:t>- на спортивной площадке или стадионе;</a:t>
            </a:r>
          </a:p>
          <a:p>
            <a:r>
              <a:rPr lang="ru-RU" dirty="0"/>
              <a:t>- в природных условиях (в лесу, у водоема, в парке);</a:t>
            </a:r>
          </a:p>
          <a:p>
            <a:r>
              <a:rPr lang="ru-RU" dirty="0"/>
              <a:t>- в спортивном зале;</a:t>
            </a:r>
          </a:p>
          <a:p>
            <a:r>
              <a:rPr lang="ru-RU" dirty="0"/>
              <a:t>- в бассейне.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682" y="3442447"/>
            <a:ext cx="3101789" cy="22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спортивных праздников: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По составу детей: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дети от 4 до 7 лет и взрослые. Участвуют все дети, а в массовых играх, хороводах и танцах одновременно принимают участие все желающие.</a:t>
            </a:r>
          </a:p>
          <a:p>
            <a:r>
              <a:rPr lang="ru-RU" dirty="0"/>
              <a:t>- на основе объединения детей одного возраста или близких по возрасту. Если он строится на играх с элементами соревнования или спортивных играх, то участниками являются дети 6-7 лет</a:t>
            </a:r>
          </a:p>
          <a:p>
            <a:r>
              <a:rPr lang="ru-RU" dirty="0"/>
              <a:t>- с участием родителей, бабушек, дедушек, братьев и сестер.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7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Физкультурные досуги и праздники позволяют: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-не снижая общего эмоционального состояния, стимулировать активность каждого ребенка с учетом его индивидуальных возможностей; </a:t>
            </a:r>
          </a:p>
          <a:p>
            <a:r>
              <a:rPr lang="ru-RU" dirty="0"/>
              <a:t>-дифференцированно подходить к оценке результатов его действий; </a:t>
            </a:r>
          </a:p>
          <a:p>
            <a:r>
              <a:rPr lang="ru-RU" dirty="0"/>
              <a:t>-не разочаровывать замечаниями и критикой, а дать возможность испытать приятное ощущение радости от выполненных им движений, радоваться успехам других.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7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608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8011" y="1723697"/>
            <a:ext cx="7556938" cy="2364209"/>
          </a:xfrm>
        </p:spPr>
        <p:txBody>
          <a:bodyPr/>
          <a:lstStyle/>
          <a:p>
            <a:r>
              <a:rPr lang="ru-RU" dirty="0"/>
              <a:t>От жизнерадостности, бодрости детей зависит их духовная жизнь, мировоззрение, умственное развитие, прочность знаний, вера в свои силы.</a:t>
            </a:r>
          </a:p>
          <a:p>
            <a:r>
              <a:rPr lang="ru-RU" dirty="0"/>
              <a:t>                                                                В.А. Сухомлинский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211" y="4087906"/>
            <a:ext cx="3657601" cy="206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</a:t>
            </a:r>
            <a:r>
              <a:rPr lang="ru-RU" dirty="0" smtClean="0"/>
              <a:t>ормы </a:t>
            </a:r>
            <a:r>
              <a:rPr lang="ru-RU" dirty="0"/>
              <a:t>организации физического воспитания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Существуют разные формы организации физического воспитания.</a:t>
            </a:r>
          </a:p>
          <a:p>
            <a:r>
              <a:rPr lang="ru-RU" dirty="0"/>
              <a:t> В системе физкультурно-оздоровительной работы дошкольного учреждения кроме обязательных занятий, различных видов гимнастик прочное место занимают:</a:t>
            </a:r>
          </a:p>
          <a:p>
            <a:endParaRPr lang="ru-RU" dirty="0"/>
          </a:p>
          <a:p>
            <a:r>
              <a:rPr lang="ru-RU" dirty="0"/>
              <a:t>• физкультурный досуг;</a:t>
            </a:r>
          </a:p>
          <a:p>
            <a:r>
              <a:rPr lang="ru-RU" dirty="0"/>
              <a:t>• физкультурные праздники;</a:t>
            </a:r>
          </a:p>
          <a:p>
            <a:r>
              <a:rPr lang="ru-RU" dirty="0"/>
              <a:t>• дни здоровья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859" y="3176232"/>
            <a:ext cx="6275294" cy="280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4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Физкультурные праздники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Физкультурно-спортивный праздник – </a:t>
            </a:r>
            <a:r>
              <a:rPr lang="ru-RU" dirty="0" smtClean="0"/>
              <a:t>одна </a:t>
            </a:r>
            <a:r>
              <a:rPr lang="ru-RU" dirty="0"/>
              <a:t>из форм активного отдыха детей и взрослых. </a:t>
            </a:r>
            <a:endParaRPr lang="ru-RU" dirty="0" smtClean="0"/>
          </a:p>
          <a:p>
            <a:r>
              <a:rPr lang="ru-RU" dirty="0" smtClean="0"/>
              <a:t>Он </a:t>
            </a:r>
            <a:r>
              <a:rPr lang="ru-RU" dirty="0"/>
              <a:t>включает разнообразные виды физических упражнений в сочетании с элементами драматизации, пения, викторин, конкурсов и аттракционов.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41" y="3424518"/>
            <a:ext cx="6167718" cy="281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Физкультурный </a:t>
            </a:r>
            <a:r>
              <a:rPr lang="ru-RU" dirty="0" smtClean="0"/>
              <a:t>досуг.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Физкультурный досуг - одна из наиболее эффективных форм активного отдыха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Он повышает интерес к занятиям, оказывает благотворное воздействие на организм ребенка, закрепляет двигательные умения и навыки, развивает двигательные качества (быстроту, ловкость), способствует воспитанию чувства коллективизма, дружбы, развивает выдержку, внимание, смелость, упорство, организованность.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071" y="3459579"/>
            <a:ext cx="3553609" cy="240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проведению досугов и развлечений: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Проводится во всех возрастных  группах, начиная со второй младшей.</a:t>
            </a:r>
          </a:p>
          <a:p>
            <a:r>
              <a:rPr lang="ru-RU" dirty="0"/>
              <a:t>Младшие и средние группы – 20-30 мин.</a:t>
            </a:r>
          </a:p>
          <a:p>
            <a:r>
              <a:rPr lang="ru-RU" dirty="0"/>
              <a:t>Старшая группа – 35-40 мин.</a:t>
            </a:r>
          </a:p>
          <a:p>
            <a:r>
              <a:rPr lang="ru-RU" dirty="0"/>
              <a:t>Подготовительная группа – 40-50 мин.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23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физкультурных досугов: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Игры</a:t>
            </a:r>
          </a:p>
          <a:p>
            <a:r>
              <a:rPr lang="ru-RU" dirty="0" smtClean="0"/>
              <a:t>Соревнования</a:t>
            </a:r>
          </a:p>
          <a:p>
            <a:r>
              <a:rPr lang="ru-RU" dirty="0"/>
              <a:t>Сюжетные мероприятия</a:t>
            </a:r>
          </a:p>
          <a:p>
            <a:r>
              <a:rPr lang="ru-RU" dirty="0"/>
              <a:t>Творческие досуговые мероприятия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64" y="3706186"/>
            <a:ext cx="5507915" cy="242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7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Место проведения досуга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Физкультурный досуг может быть организован в физкультурном зале,  на спортивной площадке, участке детского сада.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17" y="3245225"/>
            <a:ext cx="4840942" cy="247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6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Разрабатывая развлечение, следует учитывать: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-содержание программы согласовывается с пройденным учебным материалом, закрепленными навыками детей;</a:t>
            </a:r>
          </a:p>
          <a:p>
            <a:r>
              <a:rPr lang="ru-RU" dirty="0"/>
              <a:t>-используются игры и упражнения разнообразные по     двигательному содержанию и двигательным характеристикам;</a:t>
            </a:r>
          </a:p>
          <a:p>
            <a:r>
              <a:rPr lang="ru-RU" dirty="0"/>
              <a:t>-размещение игр и упражнений в досуговой деятельности отвечает правилам дозировки: физическая нагрузка постепенно возрастает, а в последнем задании снижается;</a:t>
            </a:r>
          </a:p>
          <a:p>
            <a:r>
              <a:rPr lang="ru-RU" dirty="0"/>
              <a:t>-после игр-эстафет или других заданий, возбуждающих детей, планируются загадки, стихи, игры малой подвижности, игры хороводного типа, обеспечивающие смену деятельности, но не снижающие эмоциональный подъем;</a:t>
            </a:r>
          </a:p>
          <a:p>
            <a:r>
              <a:rPr lang="ru-RU" dirty="0"/>
              <a:t>-обязательное музыкальное сопровождение;</a:t>
            </a:r>
          </a:p>
          <a:p>
            <a:r>
              <a:rPr lang="ru-RU" dirty="0"/>
              <a:t>-формирование положительных эмоций, в том числе путем включения сценок, драматизации, гостей-героев знакомых сказок и </a:t>
            </a:r>
            <a:r>
              <a:rPr lang="ru-RU" dirty="0" smtClean="0"/>
              <a:t>мультфильмов.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5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спортивных праздников: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По методам проведения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97280" y="2270233"/>
            <a:ext cx="7794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Игровые (проводятся с детьми всех возрастов)</a:t>
            </a:r>
          </a:p>
          <a:p>
            <a:endParaRPr lang="ru-RU" dirty="0"/>
          </a:p>
          <a:p>
            <a:r>
              <a:rPr lang="ru-RU" dirty="0"/>
              <a:t>- Соревновательные (проводятся с детьми 5-7 лет). Участники двух и более команд соревнуются между собой, или все дети вступают в противоборство с реальным или воображаемым персонажем.</a:t>
            </a:r>
          </a:p>
          <a:p>
            <a:endParaRPr lang="ru-RU" dirty="0"/>
          </a:p>
          <a:p>
            <a:r>
              <a:rPr lang="ru-RU" dirty="0"/>
              <a:t>- Сюжетные. Выполнение двигательных заданий осуществляется в соответствии с рассказом ведущего, а все игры и упражнения связываются единой темой и идеей.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752" y="3765176"/>
            <a:ext cx="2583072" cy="221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141</TotalTime>
  <Words>670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Ретро</vt:lpstr>
      <vt:lpstr>Проведение физкультурных праздников, досугов и развлечений.</vt:lpstr>
      <vt:lpstr>Формы организации физического воспитания</vt:lpstr>
      <vt:lpstr>Физкультурные праздники</vt:lpstr>
      <vt:lpstr>Физкультурный досуг.</vt:lpstr>
      <vt:lpstr>Требования к проведению досугов и развлечений:</vt:lpstr>
      <vt:lpstr>Виды физкультурных досугов:</vt:lpstr>
      <vt:lpstr>Место проведения досуга</vt:lpstr>
      <vt:lpstr>Разрабатывая развлечение, следует учитывать:</vt:lpstr>
      <vt:lpstr>Классификация спортивных праздников:</vt:lpstr>
      <vt:lpstr>Классификация спортивных праздников:</vt:lpstr>
      <vt:lpstr>Классификация спортивных праздников:</vt:lpstr>
      <vt:lpstr>Классификация спортивных праздников:</vt:lpstr>
      <vt:lpstr>Физкультурные досуги и праздники позволяют: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физкультурных праздников, досугов и развлечений.</dc:title>
  <dc:creator>Пользователь</dc:creator>
  <cp:lastModifiedBy>Пользователь</cp:lastModifiedBy>
  <cp:revision>17</cp:revision>
  <dcterms:created xsi:type="dcterms:W3CDTF">2023-02-27T14:51:51Z</dcterms:created>
  <dcterms:modified xsi:type="dcterms:W3CDTF">2023-05-09T12:57:37Z</dcterms:modified>
</cp:coreProperties>
</file>