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8" r:id="rId5"/>
    <p:sldId id="269" r:id="rId6"/>
    <p:sldId id="271" r:id="rId7"/>
    <p:sldId id="272" r:id="rId8"/>
    <p:sldId id="275" r:id="rId9"/>
    <p:sldId id="274" r:id="rId10"/>
    <p:sldId id="273" r:id="rId11"/>
    <p:sldId id="278" r:id="rId12"/>
    <p:sldId id="277" r:id="rId13"/>
    <p:sldId id="276" r:id="rId14"/>
    <p:sldId id="279" r:id="rId15"/>
    <p:sldId id="280" r:id="rId16"/>
    <p:sldId id="281" r:id="rId17"/>
    <p:sldId id="26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481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0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71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97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85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6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62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29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5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22A0-FBDA-4219-B911-C316BDAAB9F6}" type="datetimeFigureOut">
              <a:rPr lang="ru-RU" smtClean="0"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77E2F-DDD1-4A4D-8E4B-5A0F746EC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5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532266"/>
          </a:xfrm>
        </p:spPr>
        <p:txBody>
          <a:bodyPr>
            <a:normAutofit fontScale="90000"/>
          </a:bodyPr>
          <a:lstStyle/>
          <a:p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</a:t>
            </a:r>
            <a:b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общеразвивающего вида с приоритетным осуществлением деятельности по физическому развитию детей                        </a:t>
            </a:r>
            <a:b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Калининского района Санкт-Петербурга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54629"/>
            <a:ext cx="9144000" cy="1655762"/>
          </a:xfrm>
        </p:spPr>
        <p:txBody>
          <a:bodyPr>
            <a:normAutofit fontScale="25000" lnSpcReduction="20000"/>
          </a:bodyPr>
          <a:lstStyle/>
          <a:p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9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 на улице снег, снег…»</a:t>
            </a:r>
          </a:p>
          <a:p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Кузьмина Т.В.</a:t>
            </a:r>
          </a:p>
          <a:p>
            <a:pPr algn="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Ласкина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35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28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тает когда тепло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ко мне летит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 ему свою ладошку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тает в один миг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 на ней снежинкам - крошкам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88828">
            <a:off x="255378" y="2366661"/>
            <a:ext cx="5095572" cy="3960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71687">
            <a:off x="6010259" y="2441435"/>
            <a:ext cx="5107381" cy="4131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4007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0832"/>
            <a:ext cx="10515600" cy="1425834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площадке мы гуляли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снеговика в группу позвали.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 таять снеговик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ить в тепле он не привык.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1990">
            <a:off x="141912" y="1483988"/>
            <a:ext cx="4723606" cy="3542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5142" y="3466011"/>
            <a:ext cx="4522652" cy="3391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219">
            <a:off x="7352557" y="1465275"/>
            <a:ext cx="4743268" cy="3557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4723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ведре снежок растаял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воду превратившись…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3737">
            <a:off x="5718012" y="2180022"/>
            <a:ext cx="5282252" cy="39616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71289">
            <a:off x="-106821" y="2136523"/>
            <a:ext cx="5398250" cy="4048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6912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113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на улице водичка в лед от холода превратится.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9.userapi.com/impg/PR897dBGnWrdMX2GITSHVtbh-1vvYJghImxAfA/78TjwgrNXtg.jpg?size=1620x2160&amp;quality=95&amp;sign=116e1bcaf6eed152731eb6b307e23cc1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8060">
            <a:off x="176798" y="801777"/>
            <a:ext cx="3340008" cy="4453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2.userapi.com/impg/0Aw3huK2xtdFZRbpYeGI8P6Za69cEtdhzqWKLA/1mGTxdPHpNw.jpg?size=1200x1600&amp;quality=95&amp;sign=121c90778cfe285f88c337e56d663a27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7134">
            <a:off x="8417885" y="988929"/>
            <a:ext cx="3347310" cy="4463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70.userapi.com/impg/LqAJ8Yg_z8JvTavTwP-aWZOCjCoPPOI_RXZwjw/fk5NUO4IFzU.jpg?size=1200x1600&amp;quality=95&amp;sign=b485131034c2ed5f62a11ce45401ab6d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5977" y="905692"/>
            <a:ext cx="3886825" cy="5182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609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113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Газета «Наши зимние забавы»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un9-47.userapi.com/impg/it8gqnwMXElN0eoVNfdXEF099j9p_q4zNPqzKA/F0HnfKGoMD8.jpg?size=2560x1920&amp;quality=95&amp;sign=7742e7c601236128cce0b0094ba76c4d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8205" y="783334"/>
            <a:ext cx="9231086" cy="5860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923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0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Пришла весна, потекла вода. Дети взяли дощечки, сделали лодочку, пустили лодочку по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воде…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…и родители помогли лодочки сделать.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2709">
            <a:off x="494923" y="1610545"/>
            <a:ext cx="3571300" cy="4761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154" y="1307523"/>
            <a:ext cx="2911667" cy="4557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6218">
            <a:off x="8202791" y="1382852"/>
            <a:ext cx="3669094" cy="4892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5640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6605" y="357052"/>
            <a:ext cx="4458789" cy="3065418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 весенний ручеёк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Запущу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кораблик,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реке большой плывёт,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сигналит.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борту его – Весна,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Ветерочек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гонит,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Полон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трюм его тепла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Вдаль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уносит.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68.userapi.com/impg/tLTO9-Kehtemvt6BVdA1bZgsVv1RRlG-l3-OnQ/KieIRbguT7M.jpg?size=1200x1600&amp;quality=95&amp;sign=cef12a1fa0197788b6bda340a5b6f6a0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9924">
            <a:off x="217063" y="1364177"/>
            <a:ext cx="3741339" cy="498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.userapi.com/impg/Cd5Z04yGPkDs1XA0cORyggBbH7rTFzW_bJRJtg/3wObRVPMYq8.jpg?size=1200x1600&amp;quality=95&amp;sign=b197b5ef1087e901454956ac849c459a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0079">
            <a:off x="7162538" y="413572"/>
            <a:ext cx="4470397" cy="596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956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029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познавательную активность, любознательность в процессе ознакомления со снегом, как объектом неживой природы. Привить детям интерес к экспериментированию.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1247"/>
            <a:ext cx="10515600" cy="47157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Формировать интерес у детей к явлениям природы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Познакомить детей со свойствами снега и льда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Расширять пассивный словарь детей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Способствовать развитию наблюдательности, внимания, любознательности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инициативность, активность, самостоятельность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Приобщать детей к наблюдению за окружающим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Способствовать обогащению собственного опыта детей на основе наблюдений.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055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предметных и сюжетных картинок, чтение стихов, сказок,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04954">
            <a:off x="286086" y="1943981"/>
            <a:ext cx="5324382" cy="3674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03124">
            <a:off x="6171782" y="1502490"/>
            <a:ext cx="5652030" cy="3727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154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снега, снежинок.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кружится,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ложится –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Снег! Снег! Снег!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Рады снегу зверь и птица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 конечно, человек!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60014">
            <a:off x="845946" y="2714838"/>
            <a:ext cx="4640636" cy="3480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31435">
            <a:off x="6937949" y="2311204"/>
            <a:ext cx="5003209" cy="3752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1356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94935"/>
            <a:ext cx="10515600" cy="904480"/>
          </a:xfrm>
        </p:spPr>
        <p:txBody>
          <a:bodyPr>
            <a:normAutofit fontScale="90000"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Рассматриваем следы на снегу (большие – маленькие), следы животных и птиц.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следы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 я вижу.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 лучше рассмотреть,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Наклоняюсь пониже.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https://i1.wallbox.ru/wallpapers/main/201203/multfilmy-292206e408a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0903" y="329225"/>
            <a:ext cx="4728755" cy="26599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57781">
            <a:off x="-406951" y="952017"/>
            <a:ext cx="4717257" cy="3537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5789">
            <a:off x="3380248" y="2418754"/>
            <a:ext cx="3468567" cy="46247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7275">
            <a:off x="7031413" y="2979347"/>
            <a:ext cx="4671423" cy="35035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083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Потеплело и снег стал липким.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Пригрело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слегка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стал лепиться снег.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сделаем снеговика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 на виду у всех!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47759">
            <a:off x="569288" y="2387525"/>
            <a:ext cx="4809843" cy="3607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71065">
            <a:off x="6406185" y="2449165"/>
            <a:ext cx="4539991" cy="401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9160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снежок, и два, и три –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снега, посмотри!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снежки четыре, пять,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лепим – не унять.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25050">
            <a:off x="-334121" y="634979"/>
            <a:ext cx="4175346" cy="3131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00897">
            <a:off x="8435505" y="730350"/>
            <a:ext cx="3919641" cy="2939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62032" y="3495316"/>
            <a:ext cx="4193873" cy="3145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53366" y="3079318"/>
            <a:ext cx="4262843" cy="3197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15984" y="1781825"/>
            <a:ext cx="4116681" cy="3087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6313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Копаю, копаю лопаткой снежок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Построю из снега большой теремок.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34621">
            <a:off x="-242310" y="2214500"/>
            <a:ext cx="4816713" cy="3612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97156">
            <a:off x="7429019" y="2233931"/>
            <a:ext cx="5004502" cy="3753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01301" y="2036685"/>
            <a:ext cx="4930469" cy="3697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7276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amion.club/uploads/posts/2022-01/thumbs/1642156232_73-damion-club-p-novogodnii-fon-dlya-detskogo-sada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Мальчишки слепили из снега машину.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едет она! Почему?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бензина!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Колёса большие,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Кабина и кузов – есть всё у машины.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36094">
            <a:off x="-193494" y="2396854"/>
            <a:ext cx="4752703" cy="3564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27491">
            <a:off x="7814437" y="2419543"/>
            <a:ext cx="4786778" cy="3590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32472" y="2232026"/>
            <a:ext cx="5286828" cy="3965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46502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467</Words>
  <Application>Microsoft Office PowerPoint</Application>
  <PresentationFormat>Широкоэкранный</PresentationFormat>
  <Paragraphs>44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детский сад № 71          общеразвивающего вида с приоритетным осуществлением деятельности по физическому развитию детей                              Калининского района Санкт-Петербурга  </vt:lpstr>
      <vt:lpstr>Цель: Развивать познавательную активность, любознательность в процессе ознакомления со снегом, как объектом неживой природы. Привить детям интерес к экспериментированию.</vt:lpstr>
      <vt:lpstr>Рассматривание предметных и сюжетных картинок, чтение стихов, сказок, потешек.</vt:lpstr>
      <vt:lpstr> Рассматривание снега, снежинок.  Снег кружится,  Снег ложится –  Снег! Снег! Снег! Рады снегу зверь и птица И, конечно, человек!</vt:lpstr>
      <vt:lpstr>    Рассматриваем следы на снегу (большие – маленькие), следы животных и птиц.  Интересные следы На снегу я вижу. Чтобы  лучше рассмотреть, Наклоняюсь пониже. </vt:lpstr>
      <vt:lpstr>Потеплело и снег стал липким.  Пригрело солнышко слегка И стал лепиться снег. Мы сделаем снеговика Прям на виду у всех!</vt:lpstr>
      <vt:lpstr>Раз снежок, и два, и три –  Сколько снега, посмотри!  Вот снежки четыре, пять,  Лепим, лепим – не унять.  </vt:lpstr>
      <vt:lpstr>Копаю, копаю лопаткой снежок Построю из снега большой теремок.</vt:lpstr>
      <vt:lpstr>Мальчишки слепили из снега машину. Не едет она! Почему? Нет бензина! Колёса большие, Кабина и кузов – есть всё у машины. </vt:lpstr>
      <vt:lpstr>Снег тает когда тепло  Снег ко мне летит Дам ему свою ладошку Только тает в один миг Тепло на ней снежинкам - крошкам</vt:lpstr>
      <vt:lpstr>На площадке мы гуляли И снеговика в группу позвали. Начал таять снеговик Жить в тепле он не привык.</vt:lpstr>
      <vt:lpstr>И в ведре снежок растаял В воду превратившись…</vt:lpstr>
      <vt:lpstr>А на улице водичка в лед от холода превратится.</vt:lpstr>
      <vt:lpstr>Газета «Наши зимние забавы»</vt:lpstr>
      <vt:lpstr>Пришла весна, потекла вода. Дети взяли дощечки, сделали лодочку, пустили лодочку по воде… …и родители помогли лодочки сделать.</vt:lpstr>
      <vt:lpstr>Я в весенний ручеёк  Запущу кораблик,  Пусть к реке большой плывёт,  Весело сигналит.  На борту его – Весна,  Ветерочек гонит,  Полон трюм его тепла  Вдаль волна уносит.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85</cp:revision>
  <dcterms:created xsi:type="dcterms:W3CDTF">2022-11-22T16:07:55Z</dcterms:created>
  <dcterms:modified xsi:type="dcterms:W3CDTF">2023-05-06T13:04:23Z</dcterms:modified>
</cp:coreProperties>
</file>