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234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2E6AD-A680-4A28-A30F-F84389FEF98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EB874-B075-4231-8CF4-B9D71094C0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8127" t="3942" r="4226" b="5039"/>
          <a:stretch>
            <a:fillRect/>
          </a:stretch>
        </p:blipFill>
        <p:spPr bwMode="auto">
          <a:xfrm rot="16200000">
            <a:off x="3851919" y="1772818"/>
            <a:ext cx="374441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77331" y="1124744"/>
            <a:ext cx="5902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СТЕКЛЯННЫЙ ШАР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617894" y="1430778"/>
            <a:ext cx="4212467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Голубым цветом(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син.+бел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 заполни большую часть шара.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792857" y="1759871"/>
            <a:ext cx="3966102" cy="528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Промой кисть и обмакни о салфетку, чтобы убрать лишнюю воду. Нам снова нужно убрать границу между двумя цветами, чтобы получился плавный переход.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64140" y="-59884"/>
            <a:ext cx="3651384" cy="48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9584" y="1484784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Фон шара готов! Теперь нужно его украсить.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4581128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Предыдущий слой еще не успел просохнуть, поэтому смело бери белый цвет и рисуй большой сугроб.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07170" y="-30906"/>
            <a:ext cx="3909563" cy="521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55776" y="5013176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Нам нужно больше белого. Чуть ниже нарисуй сугроб поменьше.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627839" y="1420834"/>
            <a:ext cx="4272136" cy="569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15616" y="980728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Украсим наш зимний шар ёлочками. Будет лучше, если они будут разной высоты.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03648" y="-99391"/>
            <a:ext cx="3888433" cy="518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99792" y="4725144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заднем плане нарисуй домик. Лучше взять жёлтую или коричневую краску.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45673" y="1591031"/>
            <a:ext cx="4115048" cy="548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908720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 домик подсыхает, ярко-жёлтой краской нарисуй месяц. Он похож на букву 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19548" y="-143284"/>
            <a:ext cx="4151784" cy="55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55776" y="5013176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Наши сугробы уже высохли. Добавим на них снежные шапки.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65653" y="1339003"/>
            <a:ext cx="4331072" cy="57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1124744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желанию, ты можешь добавить белые точки-снежинки.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62068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забудь про дым из трубы дома.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r="5507"/>
          <a:stretch>
            <a:fillRect/>
          </a:stretch>
        </p:blipFill>
        <p:spPr bwMode="auto">
          <a:xfrm rot="5400000">
            <a:off x="1321914" y="-161674"/>
            <a:ext cx="3456385" cy="487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 l="7618"/>
          <a:stretch>
            <a:fillRect/>
          </a:stretch>
        </p:blipFill>
        <p:spPr bwMode="auto">
          <a:xfrm rot="16200000">
            <a:off x="4442575" y="2406297"/>
            <a:ext cx="3314737" cy="478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8104" y="548680"/>
            <a:ext cx="30963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Вокруг шара тонкой кистью проведи несколько линий. Используй жёлтый и белый цвет.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564904"/>
            <a:ext cx="5024106" cy="376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03648" y="764704"/>
            <a:ext cx="6673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работы нам понадобятся: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772816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Альбомный лист или лист матового картона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Гуашь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Палитра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Непроливайка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7115"/>
          <a:stretch>
            <a:fillRect/>
          </a:stretch>
        </p:blipFill>
        <p:spPr bwMode="auto">
          <a:xfrm rot="16200000">
            <a:off x="4019954" y="2252854"/>
            <a:ext cx="3417533" cy="490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Последний штрих 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Ты можешь использовать кисть или старую зубную щётку, если хочешь получить более частые и мелкие снежинки. А чтобы показать, что шар стеклянный, сделай два блика по форме шара.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268760" y="34290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ГОТОВО!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228184" y="2708920"/>
            <a:ext cx="158417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72988" y="1371429"/>
            <a:ext cx="2840372" cy="378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871950" y="2733008"/>
            <a:ext cx="3095836" cy="412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692696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Начнём с шара, нижнюю часть оставь незаконченной.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боковым сторонам сделай чуть толще, чем верхняя часть шара.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601670" y="-9382"/>
            <a:ext cx="378042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47864" y="4365104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Приступим к подставке.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5013176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Сделай два мазка в стороны, как показано на образце.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639840" y="1480840"/>
            <a:ext cx="3912096" cy="521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119675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Соедини эти два мазка одной плавной линией.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790336" y="1834401"/>
            <a:ext cx="3950974" cy="526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Заполни все пространство подставки коричневым цветом. Цвет ты можешь выбрать любой.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11581" y="136690"/>
            <a:ext cx="3336032" cy="444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824030" y="2600908"/>
            <a:ext cx="3240361" cy="432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48064" y="548680"/>
            <a:ext cx="36724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Пока подставка не просохла, набери на кисть немного белого цвета и сделай несколько мазков. Нижний цвет будет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подмешиваться-не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пугайся, так и должно быть.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221088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Сверху добавь желтых мазков, но не перекрывай полностью светло-коричневый.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615415" y="1433257"/>
            <a:ext cx="4197592" cy="559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908720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Возьми черный цвет и проведи линию по форме шара в верхней части.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807858" y="1672862"/>
            <a:ext cx="4056112" cy="540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692696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Темно-синим цветом спустись вниз. А затем чистой влажной кистью убери границу между чёрным и тёмно-синим.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340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X</dc:creator>
  <cp:lastModifiedBy>Надежда М. Слободскова</cp:lastModifiedBy>
  <cp:revision>1</cp:revision>
  <dcterms:created xsi:type="dcterms:W3CDTF">2023-01-09T14:21:55Z</dcterms:created>
  <dcterms:modified xsi:type="dcterms:W3CDTF">2023-01-19T12:40:16Z</dcterms:modified>
</cp:coreProperties>
</file>