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3" r:id="rId3"/>
    <p:sldId id="257" r:id="rId4"/>
    <p:sldId id="259" r:id="rId5"/>
    <p:sldId id="264" r:id="rId6"/>
    <p:sldId id="262" r:id="rId7"/>
    <p:sldId id="260" r:id="rId8"/>
    <p:sldId id="261" r:id="rId9"/>
    <p:sldId id="266" r:id="rId10"/>
    <p:sldId id="265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avatars.mds.yandex.net/get-districts/1767156/2a0000016e8ca23f1fb6a946a72c3060d56c/optimize" TargetMode="External"/><Relationship Id="rId3" Type="http://schemas.openxmlformats.org/officeDocument/2006/relationships/hyperlink" Target="https://pbs.twimg.com/media/D70C0deWwAUoDQG.jpg" TargetMode="External"/><Relationship Id="rId7" Type="http://schemas.openxmlformats.org/officeDocument/2006/relationships/hyperlink" Target="https://fs03.metod-kopilka.ru/images/doc/62/62765/img1.jpg" TargetMode="External"/><Relationship Id="rId2" Type="http://schemas.openxmlformats.org/officeDocument/2006/relationships/hyperlink" Target="https://avatars.mds.yandex.net/get-pdb/788379/51ae8fd1-2eef-4144-9885-9a681fe631a2/s1200?w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vatars.mds.yandex.net/get-pdb/874283/6f6ea9cd-d3cd-49e9-8fa1-145a476aa556/s1200?webp=false" TargetMode="External"/><Relationship Id="rId5" Type="http://schemas.openxmlformats.org/officeDocument/2006/relationships/hyperlink" Target="http://svr.vsau.ru/wp-content/uploads/2020/01/22.11.3-1024x724.jpg" TargetMode="External"/><Relationship Id="rId10" Type="http://schemas.openxmlformats.org/officeDocument/2006/relationships/hyperlink" Target="https://avatars.mds.yandex.net/get-zen_doc/1899873/pub_5d6758be0ef8e700accaafda_5d675a3fdfa9ce00ae61a23c/scale_1200" TargetMode="External"/><Relationship Id="rId4" Type="http://schemas.openxmlformats.org/officeDocument/2006/relationships/hyperlink" Target="http://kuzneck.pnzreg.ru/upload/iblock/beb/beb467f2cf72516efff45618086ed0c8.jpg" TargetMode="External"/><Relationship Id="rId9" Type="http://schemas.openxmlformats.org/officeDocument/2006/relationships/hyperlink" Target="https://narkologkchr.ru/uploads/s/p/y/l/pylynnaxpc2z/img/full_23VZ6gg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3116"/>
            <a:ext cx="8429684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ДЕНЬ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ОТКАЗА ОТ КУРЕНИЯ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5116395"/>
            <a:ext cx="6707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без табака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642918"/>
            <a:ext cx="578647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31 МАЯ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https://www.tltonline.ru/media/news/10835/b01bed6c0e98c7550bf8d9ff7f4212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0196" y="3783073"/>
            <a:ext cx="1714512" cy="1402783"/>
          </a:xfrm>
          <a:prstGeom prst="rect">
            <a:avLst/>
          </a:prstGeom>
          <a:noFill/>
        </p:spPr>
      </p:pic>
      <p:pic>
        <p:nvPicPr>
          <p:cNvPr id="13316" name="Picture 4" descr="https://1.bp.blogspot.com/-Eg7OKXEnenI/VvulqTJygMI/AAAAAAAAAHQ/BqHNc4hiamogoq9S7S_ENscAn_q1z6RPA/s1600/COLOURBOX474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8229" y="3712776"/>
            <a:ext cx="1214446" cy="1543379"/>
          </a:xfrm>
          <a:prstGeom prst="rect">
            <a:avLst/>
          </a:prstGeom>
          <a:noFill/>
        </p:spPr>
      </p:pic>
      <p:pic>
        <p:nvPicPr>
          <p:cNvPr id="8" name="Picture 4" descr="https://1.bp.blogspot.com/-Eg7OKXEnenI/VvulqTJygMI/AAAAAAAAAHQ/BqHNc4hiamogoq9S7S_ENscAn_q1z6RPA/s1600/COLOURBOX474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4198" y="3573016"/>
            <a:ext cx="1214446" cy="15433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8418" y="5998157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Подготовила: социальный педагог ГБПОУ ВО «БМТК» </a:t>
            </a:r>
            <a:r>
              <a:rPr lang="ru-RU" dirty="0" err="1" smtClean="0"/>
              <a:t>С.И.Милованова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narkologkchr.ru/uploads/s/p/y/l/pylynnaxpc2z/img/full_23VZ6g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372717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857232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Источники: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2"/>
              </a:rPr>
              <a:t>https://avatars.mds.yandex.net/get-pdb/788379/51ae8fd1-2eef-4144-9885-9a681fe631a2/s1200?w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3"/>
              </a:rPr>
              <a:t>https://pbs.twimg.com/media/D70C0deWwAUoDQG.jpg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4"/>
              </a:rPr>
              <a:t>http://kuzneck.pnzreg.ru/upload/iblock/beb/beb467f2cf72516efff45618086ed0c8.jpg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5"/>
              </a:rPr>
              <a:t>http://svr.vsau.ru/wp-content/uploads/2020/01/22.11.3-1024x724.jpg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6"/>
              </a:rPr>
              <a:t>https://avatars.mds.yandex.net/get-pdb/874283/6f6ea9cd-d3cd-49e9-8fa1-145a476aa556/s1200?webp=false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7"/>
              </a:rPr>
              <a:t>https://fs03.metod-kopilka.ru/images/doc/62/62765/img1.jpg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8"/>
              </a:rPr>
              <a:t>https://avatars.mds.yandex.net/get-districts/1767156/2a0000016e8ca23f1fb6a946a72c3060d56c/optimize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9"/>
              </a:rPr>
              <a:t>https://narkologkchr.ru/uploads/s/p/y/l/pylynnaxpc2z/img/full_23VZ6ggE.jpg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10"/>
              </a:rPr>
              <a:t>https://avatars.mds.yandex.net/get-zen_doc/1899873/pub_5d6758be0ef8e700accaafda_5d675a3fdfa9ce00ae61a23c/scale_1200</a:t>
            </a:r>
            <a:endParaRPr lang="ru-RU" sz="1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fs03.metod-kopilka.ru/images/doc/62/6276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00105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788379/51ae8fd1-2eef-4144-9885-9a681fe631a2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143932" cy="5755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bs.twimg.com/media/D70C0deWwAUoDQ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4078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districts/1767156/2a0000016e8ca23f1fb6a946a72c3060d56c/optim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9769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pdb/874283/6f6ea9cd-d3cd-49e9-8fa1-145a476aa55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929618" cy="5803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zneck.pnzreg.ru/upload/iblock/beb/beb467f2cf72516efff45618086ed0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010858" cy="5661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vr.vsau.ru/wp-content/uploads/2020/01/22.11.3-1024x7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832162" cy="5537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zen_doc/1899873/pub_5d6758be0ef8e700accaafda_5d675a3fdfa9ce00ae61a23c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057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49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Admin</cp:lastModifiedBy>
  <cp:revision>11</cp:revision>
  <dcterms:created xsi:type="dcterms:W3CDTF">2020-05-30T16:30:27Z</dcterms:created>
  <dcterms:modified xsi:type="dcterms:W3CDTF">2023-05-09T16:24:26Z</dcterms:modified>
</cp:coreProperties>
</file>