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7" r:id="rId3"/>
    <p:sldId id="278" r:id="rId4"/>
    <p:sldId id="279" r:id="rId5"/>
    <p:sldId id="284" r:id="rId6"/>
    <p:sldId id="283" r:id="rId7"/>
    <p:sldId id="282" r:id="rId8"/>
    <p:sldId id="281" r:id="rId9"/>
    <p:sldId id="280" r:id="rId10"/>
    <p:sldId id="286" r:id="rId11"/>
    <p:sldId id="285" r:id="rId12"/>
    <p:sldId id="287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3F00A-E2CA-4E36-A3F0-98476A931B0B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A8FF4-5D46-4278-B0FE-F79F719B2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8443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D6D6D6"/>
              </a:clrFrom>
              <a:clrTo>
                <a:srgbClr val="D6D6D6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60208"/>
            <a:ext cx="8352928" cy="573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213877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ТУРНИР СМЕКАЛИСТЫХ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439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1) (82 – 74) : 2 • 8 + 5 • 6 – 19 + (93 – 57) : 4 =</a:t>
            </a:r>
          </a:p>
          <a:p>
            <a:r>
              <a:rPr lang="ru-RU" dirty="0" smtClean="0"/>
              <a:t>2) (560 - 480) • 3 : 4 + 560 : 7 =</a:t>
            </a:r>
          </a:p>
          <a:p>
            <a:r>
              <a:rPr lang="ru-RU" dirty="0" smtClean="0"/>
              <a:t>3) 720 : 8 + (401 + 199) : 6 + 180 • 5 =</a:t>
            </a:r>
          </a:p>
          <a:p>
            <a:r>
              <a:rPr lang="ru-RU" dirty="0" smtClean="0"/>
              <a:t>4) 810 : 90 • 5 + 8 • (18 : 3 + 15 : 15) + (25 : 5) • 100 =</a:t>
            </a:r>
          </a:p>
          <a:p>
            <a:r>
              <a:rPr lang="ru-RU" dirty="0" smtClean="0"/>
              <a:t>5) 6 • (630 : 9 – 12 : 2) – 720: 60 • 5 + (100 - 36) : 8 =</a:t>
            </a:r>
          </a:p>
          <a:p>
            <a:r>
              <a:rPr lang="ru-RU" dirty="0" smtClean="0"/>
              <a:t>6) 953 000 – 45 544 + (1 000 • 65) – 15 110 =</a:t>
            </a:r>
          </a:p>
          <a:p>
            <a:r>
              <a:rPr lang="ru-RU" dirty="0" smtClean="0"/>
              <a:t>7) (500 – 230) : 3 + 60 • 9 – 15 • 2 – (325 - 225 ) • 6 =</a:t>
            </a:r>
          </a:p>
          <a:p>
            <a:r>
              <a:rPr lang="ru-RU" dirty="0" smtClean="0"/>
              <a:t>8) (9 • 3 – 2 • 4 + 49 : 7) + (92 – 88) • 7 – 11 =</a:t>
            </a:r>
          </a:p>
          <a:p>
            <a:r>
              <a:rPr lang="ru-RU" dirty="0" smtClean="0"/>
              <a:t>9) (169 – 145) : 3 • 20 + (43 – 34) • 9 =</a:t>
            </a:r>
          </a:p>
          <a:p>
            <a:r>
              <a:rPr lang="ru-RU" dirty="0" smtClean="0"/>
              <a:t>10) 534 000 + 11 523 – 122 000 + 150 : 5 =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836712"/>
            <a:ext cx="8063580" cy="518457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424936" cy="619268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548680"/>
            <a:ext cx="8352928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4382201" cy="2880320"/>
          </a:xfrm>
        </p:spPr>
      </p:pic>
      <p:pic>
        <p:nvPicPr>
          <p:cNvPr id="5" name="Рисунок 4" descr="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3645024"/>
            <a:ext cx="4824536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4289839" cy="2520280"/>
          </a:xfrm>
        </p:spPr>
      </p:pic>
      <p:pic>
        <p:nvPicPr>
          <p:cNvPr id="5" name="Рисунок 4" descr="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284984"/>
            <a:ext cx="5616624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8215428" cy="547260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7968928" cy="561662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827584" y="188641"/>
          <a:ext cx="7776864" cy="6192687"/>
        </p:xfrm>
        <a:graphic>
          <a:graphicData uri="http://schemas.openxmlformats.org/drawingml/2006/table">
            <a:tbl>
              <a:tblPr/>
              <a:tblGrid>
                <a:gridCol w="1291211"/>
                <a:gridCol w="6485653"/>
              </a:tblGrid>
              <a:tr h="13771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Номер задания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Анаграмма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МАМУС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НЬЕШАУМЕМОЕ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ЕГАМОЕСЛА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НОРАЗСТЬ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РЕТОЗОК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ЧИВЫМОЕТАЕ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ВЕИЗДОПРЕНИЕ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МОЛИЕДЕ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СТЕЧАНО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РАВНИЕУНЕ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ЖИЛЬТЕМНО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ТЕЛИДЕЛЬ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МОЛОДЦЫ!!!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майлик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252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МОЛОДЦЫ!!!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Kukushkin</dc:creator>
  <cp:lastModifiedBy>Татьяна</cp:lastModifiedBy>
  <cp:revision>50</cp:revision>
  <dcterms:created xsi:type="dcterms:W3CDTF">2018-03-11T10:56:37Z</dcterms:created>
  <dcterms:modified xsi:type="dcterms:W3CDTF">2023-04-05T00:32:20Z</dcterms:modified>
</cp:coreProperties>
</file>