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</p:sldMasterIdLst>
  <p:sldIdLst>
    <p:sldId id="270" r:id="rId8"/>
    <p:sldId id="273" r:id="rId9"/>
    <p:sldId id="275" r:id="rId10"/>
    <p:sldId id="276" r:id="rId11"/>
    <p:sldId id="277" r:id="rId12"/>
    <p:sldId id="278" r:id="rId13"/>
    <p:sldId id="279" r:id="rId14"/>
    <p:sldId id="28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926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837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676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372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25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108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616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4004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195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6720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187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6119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440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6525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4313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8479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2410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2838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0480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1791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2150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680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8683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5334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9630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7437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3543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5610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3738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4614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4206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4266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345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1252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9178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7977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8085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73220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2336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1336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2178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2426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27330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776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3237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802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4751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20248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89355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62790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9809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99021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23759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92506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383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146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1397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30620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0140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16815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9070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905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8291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91305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8058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951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435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7392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8395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09958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34934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15833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90582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2828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228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30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196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537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349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622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261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078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389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5/9/2023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763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gif"/><Relationship Id="rId7" Type="http://schemas.openxmlformats.org/officeDocument/2006/relationships/image" Target="../media/image23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gif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6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1.png"/><Relationship Id="rId16" Type="http://schemas.openxmlformats.org/officeDocument/2006/relationships/image" Target="../media/image47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11" Type="http://schemas.openxmlformats.org/officeDocument/2006/relationships/image" Target="../media/image42.gif"/><Relationship Id="rId5" Type="http://schemas.openxmlformats.org/officeDocument/2006/relationships/image" Target="../media/image36.png"/><Relationship Id="rId15" Type="http://schemas.openxmlformats.org/officeDocument/2006/relationships/image" Target="../media/image46.jpeg"/><Relationship Id="rId10" Type="http://schemas.openxmlformats.org/officeDocument/2006/relationships/image" Target="../media/image41.png"/><Relationship Id="rId4" Type="http://schemas.openxmlformats.org/officeDocument/2006/relationships/image" Target="../media/image35.jpeg"/><Relationship Id="rId9" Type="http://schemas.openxmlformats.org/officeDocument/2006/relationships/image" Target="../media/image40.png"/><Relationship Id="rId1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05272" y="4548651"/>
            <a:ext cx="5650992" cy="1440669"/>
          </a:xfrm>
        </p:spPr>
        <p:txBody>
          <a:bodyPr>
            <a:prstTxWarp prst="textWave4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Halloween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7200" y="5105400"/>
            <a:ext cx="6400800" cy="1752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3080" y="2478024"/>
            <a:ext cx="3365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C:\Documents and Settings\Администратор\Рабочий стол\Россия\9538492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2209800"/>
            <a:ext cx="2448000" cy="183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2968075"/>
      </p:ext>
    </p:extLst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Documents and Settings\Администратор\Рабочий стол\Россия\530429677.jpg"/>
          <p:cNvPicPr>
            <a:picLocks noChangeAspect="1" noChangeArrowheads="1"/>
          </p:cNvPicPr>
          <p:nvPr/>
        </p:nvPicPr>
        <p:blipFill>
          <a:blip r:embed="rId2" cstate="print"/>
          <a:srcRect t="4724"/>
          <a:stretch>
            <a:fillRect/>
          </a:stretch>
        </p:blipFill>
        <p:spPr bwMode="auto">
          <a:xfrm>
            <a:off x="4322064" y="1438779"/>
            <a:ext cx="2425700" cy="3630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Documents and Settings\Администратор\Рабочий стол\Россия\81788380.jpg"/>
          <p:cNvPicPr>
            <a:picLocks noChangeAspect="1" noChangeArrowheads="1"/>
          </p:cNvPicPr>
          <p:nvPr/>
        </p:nvPicPr>
        <p:blipFill>
          <a:blip r:embed="rId3" cstate="print"/>
          <a:srcRect b="3780"/>
          <a:stretch>
            <a:fillRect/>
          </a:stretch>
        </p:blipFill>
        <p:spPr bwMode="auto">
          <a:xfrm>
            <a:off x="1648968" y="1402839"/>
            <a:ext cx="2362200" cy="3665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Documents and Settings\Администратор\Рабочий стол\Россия\91543244.jpg"/>
          <p:cNvPicPr>
            <a:picLocks noChangeAspect="1" noChangeArrowheads="1"/>
          </p:cNvPicPr>
          <p:nvPr/>
        </p:nvPicPr>
        <p:blipFill>
          <a:blip r:embed="rId4" cstate="print"/>
          <a:srcRect t="2883"/>
          <a:stretch>
            <a:fillRect/>
          </a:stretch>
        </p:blipFill>
        <p:spPr bwMode="auto">
          <a:xfrm>
            <a:off x="7058660" y="1430313"/>
            <a:ext cx="3810000" cy="363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472184" y="5068825"/>
            <a:ext cx="94457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On October 31st British people celebrate </a:t>
            </a:r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this holiday.</a:t>
            </a:r>
            <a:endParaRPr lang="ru-RU" sz="28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It is the most colorful and exciting holiday </a:t>
            </a:r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year.</a:t>
            </a:r>
            <a:r>
              <a:rPr lang="en-US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228" y="469354"/>
            <a:ext cx="11156647" cy="120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01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5105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Halloween is time for fun.</a:t>
            </a:r>
            <a:r>
              <a:rPr lang="en-US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It is very dear to those who celebrate it, especially to children and teenagers</a:t>
            </a:r>
            <a:r>
              <a:rPr lang="en-US" sz="2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Администратор\Рабочий стол\Россия\583463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5840" y="1047750"/>
            <a:ext cx="3312000" cy="248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Documents and Settings\Администратор\Рабочий стол\Россия\1586804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8486" y="1047750"/>
            <a:ext cx="2362200" cy="3810000"/>
          </a:xfrm>
          <a:prstGeom prst="rect">
            <a:avLst/>
          </a:prstGeom>
          <a:noFill/>
        </p:spPr>
      </p:pic>
      <p:pic>
        <p:nvPicPr>
          <p:cNvPr id="1026" name="Picture 2" descr="C:\Documents and Settings\Администратор\Рабочий стол\картинки\Новая папка (4)\strax3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9894" y="3779400"/>
            <a:ext cx="1333500" cy="127635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7154" y="1587144"/>
            <a:ext cx="2341067" cy="234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85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5257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Streets and h</a:t>
            </a:r>
            <a:r>
              <a:rPr lang="et-EE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ouses are decorated with pumpkins.</a:t>
            </a:r>
            <a:endParaRPr lang="en-GB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Documents and Settings\Администратор\Рабочий стол\Россия\257609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2258" y="1343025"/>
            <a:ext cx="4176000" cy="3132000"/>
          </a:xfrm>
          <a:prstGeom prst="rect">
            <a:avLst/>
          </a:prstGeom>
          <a:noFill/>
        </p:spPr>
      </p:pic>
      <p:pic>
        <p:nvPicPr>
          <p:cNvPr id="4100" name="Picture 4" descr="C:\Documents and Settings\Администратор\Рабочий стол\Россия\2810885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7904" y="3829050"/>
            <a:ext cx="1905000" cy="1428750"/>
          </a:xfrm>
          <a:prstGeom prst="rect">
            <a:avLst/>
          </a:prstGeom>
          <a:noFill/>
        </p:spPr>
      </p:pic>
      <p:pic>
        <p:nvPicPr>
          <p:cNvPr id="4101" name="Picture 5" descr="C:\Documents and Settings\Администратор\Рабочий стол\Россия\8148935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14003" y="3970782"/>
            <a:ext cx="1905000" cy="1428750"/>
          </a:xfrm>
          <a:prstGeom prst="rect">
            <a:avLst/>
          </a:prstGeom>
          <a:noFill/>
        </p:spPr>
      </p:pic>
      <p:pic>
        <p:nvPicPr>
          <p:cNvPr id="2050" name="Picture 2" descr="C:\Documents and Settings\Администратор\Рабочий стол\картинки\Новая папка (4)\strax3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83847" y="4275863"/>
            <a:ext cx="2200275" cy="1181100"/>
          </a:xfrm>
          <a:prstGeom prst="rect">
            <a:avLst/>
          </a:prstGeom>
          <a:noFill/>
        </p:spPr>
      </p:pic>
      <p:pic>
        <p:nvPicPr>
          <p:cNvPr id="2052" name="Picture 4" descr="C:\Documents and Settings\Администратор\Рабочий стол\картинки\Новая папка (4)\strax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200" y="2057400"/>
            <a:ext cx="1181100" cy="9525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2200" y="-107949"/>
            <a:ext cx="6968332" cy="14509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36889" y="1099566"/>
            <a:ext cx="234315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93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2 -0.024  0.033 -0.05867  0.058 -0.05867  C 0.095 -0.05867  0.125 -0.02267  0.125 0.02267  C 0.125 0.03733  0.122 0.05067  0.116 0.06267  C 0.117 0.06267  0 0.24267  0 0.244  C 0 0.24267  -0.117 0.06267  -0.116 0.06267  C -0.122 0.05067  -0.125 0.03733  -0.125 0.02267  C -0.125 -0.02267  -0.095 -0.05867  -0.057 -0.05867  C -0.033 -0.05867  -0.012 -0.024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Documents and Settings\Администратор\Рабочий стол\картинки\Новая папка (4)\strax1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7998" y="2357400"/>
            <a:ext cx="2376000" cy="2376000"/>
          </a:xfrm>
          <a:prstGeom prst="rect">
            <a:avLst/>
          </a:prstGeom>
          <a:noFill/>
        </p:spPr>
      </p:pic>
      <p:pic>
        <p:nvPicPr>
          <p:cNvPr id="9220" name="Picture 4" descr="C:\Documents and Settings\Администратор\Рабочий стол\картинки\Новая папка (4)\strax2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44456" y="3837432"/>
            <a:ext cx="2304000" cy="2304000"/>
          </a:xfrm>
          <a:prstGeom prst="rect">
            <a:avLst/>
          </a:prstGeom>
          <a:noFill/>
        </p:spPr>
      </p:pic>
      <p:pic>
        <p:nvPicPr>
          <p:cNvPr id="9221" name="Picture 5" descr="C:\Documents and Settings\Администратор\Рабочий стол\картинки\Новая папка (4)\strax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09600"/>
            <a:ext cx="1398860" cy="1224000"/>
          </a:xfrm>
          <a:prstGeom prst="rect">
            <a:avLst/>
          </a:prstGeom>
          <a:noFill/>
        </p:spPr>
      </p:pic>
      <p:pic>
        <p:nvPicPr>
          <p:cNvPr id="9222" name="Picture 6" descr="C:\Documents and Settings\Администратор\Рабочий стол\картинки\Новая папка (4)\strax1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14911" y="4375848"/>
            <a:ext cx="1514830" cy="2088000"/>
          </a:xfrm>
          <a:prstGeom prst="rect">
            <a:avLst/>
          </a:prstGeom>
          <a:noFill/>
        </p:spPr>
      </p:pic>
      <p:pic>
        <p:nvPicPr>
          <p:cNvPr id="9223" name="Picture 7" descr="C:\Documents and Settings\Администратор\Рабочий стол\картинки\Новая папка (4)\strax1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89270" y="4769400"/>
            <a:ext cx="3810000" cy="1905000"/>
          </a:xfrm>
          <a:prstGeom prst="rect">
            <a:avLst/>
          </a:prstGeom>
          <a:noFill/>
        </p:spPr>
      </p:pic>
      <p:pic>
        <p:nvPicPr>
          <p:cNvPr id="9218" name="Picture 2" descr="C:\Documents and Settings\Администратор\Рабочий стол\картинки\Новая папка (4)\strax1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1177" y="1709400"/>
            <a:ext cx="2541000" cy="3024000"/>
          </a:xfrm>
          <a:prstGeom prst="rect">
            <a:avLst/>
          </a:prstGeom>
          <a:noFill/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85513" y="2032698"/>
            <a:ext cx="2343150" cy="23431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96063" y="335994"/>
            <a:ext cx="5736833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45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92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16667  C 0 -0.24133  0.069 -0.33333  0.125 -0.33333  L 0.25 -0.33333  E" pathEditMode="relative" ptsTypes="">
                                      <p:cBhvr>
                                        <p:cTn id="28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4572000"/>
            <a:ext cx="8229600" cy="1664208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At Halloween parties children play traditional games. Many games date back to the harvest festivals of very ancient times. 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Администратор\Рабочий стол\Россия\812708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3840" y="1339082"/>
            <a:ext cx="3216000" cy="2412000"/>
          </a:xfrm>
          <a:prstGeom prst="cloudCallout">
            <a:avLst/>
          </a:prstGeom>
          <a:noFill/>
        </p:spPr>
      </p:pic>
      <p:pic>
        <p:nvPicPr>
          <p:cNvPr id="9220" name="Picture 4" descr="C:\Documents and Settings\Администратор\Рабочий стол\Россия\24118657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8576" y="1027176"/>
            <a:ext cx="3365500" cy="3810000"/>
          </a:xfrm>
          <a:prstGeom prst="rect">
            <a:avLst/>
          </a:prstGeom>
          <a:noFill/>
        </p:spPr>
      </p:pic>
      <p:pic>
        <p:nvPicPr>
          <p:cNvPr id="6146" name="Picture 2" descr="C:\Documents and Settings\Администратор\Рабочий стол\картинки\Новая папка (4)\strax2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91345" y="4312921"/>
            <a:ext cx="1190625" cy="1476375"/>
          </a:xfrm>
          <a:prstGeom prst="rect">
            <a:avLst/>
          </a:prstGeom>
          <a:noFill/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7700" y="1493521"/>
            <a:ext cx="2819400" cy="2819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3527" y="187352"/>
            <a:ext cx="2663929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01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4520" y="5181600"/>
            <a:ext cx="8336280" cy="14295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sz="31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Children </a:t>
            </a:r>
            <a:r>
              <a:rPr lang="en-US" sz="31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dress up, go from house to house and cry: “Trick or treat”? You are to give them some tasty things or they will play a trick on you.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dirty="0"/>
          </a:p>
        </p:txBody>
      </p:sp>
      <p:pic>
        <p:nvPicPr>
          <p:cNvPr id="7170" name="Picture 2" descr="C:\Documents and Settings\Администратор\Рабочий стол\Россия\6557118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41308" y="710184"/>
            <a:ext cx="2476500" cy="3810000"/>
          </a:xfrm>
          <a:prstGeom prst="round2DiagRect">
            <a:avLst/>
          </a:prstGeom>
          <a:noFill/>
        </p:spPr>
      </p:pic>
      <p:pic>
        <p:nvPicPr>
          <p:cNvPr id="7171" name="Picture 3" descr="C:\Documents and Settings\Администратор\Рабочий стол\Россия\70215233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744" y="995172"/>
            <a:ext cx="2768600" cy="3810000"/>
          </a:xfrm>
          <a:prstGeom prst="rect">
            <a:avLst/>
          </a:prstGeom>
          <a:noFill/>
        </p:spPr>
      </p:pic>
      <p:pic>
        <p:nvPicPr>
          <p:cNvPr id="5122" name="Picture 2" descr="C:\Documents and Settings\Администратор\Рабочий стол\картинки\Новая папка (4)\strax3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604" y="5301044"/>
            <a:ext cx="1295400" cy="1133475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5948" y="2022920"/>
            <a:ext cx="3278124" cy="32781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6271" y="303206"/>
            <a:ext cx="3377477" cy="16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6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93260" y="4681728"/>
            <a:ext cx="5650992" cy="1440669"/>
          </a:xfrm>
        </p:spPr>
        <p:txBody>
          <a:bodyPr>
            <a:prstTxWarp prst="textWave4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40352" y="5105400"/>
            <a:ext cx="6400800" cy="1752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292" y="2973557"/>
            <a:ext cx="1586484" cy="1796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584" y="77957"/>
            <a:ext cx="5690366" cy="93893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7307" y="221938"/>
            <a:ext cx="2862072" cy="691816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map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https://www.eskenzipr.com/wp-content/uploads/2018/09/star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48" y="5105400"/>
            <a:ext cx="1490572" cy="120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57984" y="4160031"/>
            <a:ext cx="1618488" cy="77724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 step: guess the holiday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5436" y="5370814"/>
            <a:ext cx="1028563" cy="1028563"/>
          </a:xfrm>
          <a:prstGeom prst="rect">
            <a:avLst/>
          </a:prstGeom>
        </p:spPr>
      </p:pic>
      <p:sp>
        <p:nvSpPr>
          <p:cNvPr id="8" name="Стрелка вправо с вырезом 7"/>
          <p:cNvSpPr/>
          <p:nvPr/>
        </p:nvSpPr>
        <p:spPr>
          <a:xfrm rot="1503110">
            <a:off x="4108130" y="4497443"/>
            <a:ext cx="394339" cy="198912"/>
          </a:xfrm>
          <a:prstGeom prst="notchedRight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161597">
            <a:off x="4726432" y="4725669"/>
            <a:ext cx="417826" cy="24524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730605">
            <a:off x="7692512" y="5053728"/>
            <a:ext cx="548618" cy="3371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98244">
            <a:off x="8482896" y="5650371"/>
            <a:ext cx="477448" cy="308937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631988" y="4449152"/>
            <a:ext cx="1741159" cy="79828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 step: do  the jigsaw puzzle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53591" y="5584287"/>
            <a:ext cx="1037373" cy="104007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4564" y="5370814"/>
            <a:ext cx="1701564" cy="127723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83524" y="4305564"/>
            <a:ext cx="1258548" cy="1261825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9503093" y="5747789"/>
            <a:ext cx="1741159" cy="79828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 step: do  vocabulary quiz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1" name="Picture 3" descr="C:\Documents and Settings\Администратор\Рабочий стол\картинки\Новая папка (4)\strax7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718687" y="162176"/>
            <a:ext cx="1428750" cy="142875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9244584" y="2421589"/>
            <a:ext cx="1783080" cy="64881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 step: answer the questions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58100" y="1089055"/>
            <a:ext cx="1182713" cy="118271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10034856" y="3503904"/>
            <a:ext cx="522887" cy="325707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89441" y="3133609"/>
            <a:ext cx="1210038" cy="1370781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5926158" y="1165905"/>
            <a:ext cx="1911071" cy="66136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 step: do  the tasks after reading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3019154">
            <a:off x="8617253" y="2353910"/>
            <a:ext cx="578581" cy="35557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2993994">
            <a:off x="8014895" y="1624166"/>
            <a:ext cx="567939" cy="34903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37790" y="2071664"/>
            <a:ext cx="1200788" cy="1200788"/>
          </a:xfrm>
          <a:prstGeom prst="rect">
            <a:avLst/>
          </a:prstGeom>
        </p:spPr>
      </p:pic>
      <p:pic>
        <p:nvPicPr>
          <p:cNvPr id="27" name="Picture 4" descr="https://im0-tub-ru.yandex.net/i?id=f3b374b6999d630a5016216fd414ff3a-l&amp;n=1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77" y="1315346"/>
            <a:ext cx="1428907" cy="1428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8679153">
            <a:off x="5190948" y="1623948"/>
            <a:ext cx="578581" cy="355573"/>
          </a:xfrm>
          <a:prstGeom prst="rect">
            <a:avLst/>
          </a:prstGeom>
        </p:spPr>
      </p:pic>
      <p:pic>
        <p:nvPicPr>
          <p:cNvPr id="1030" name="Picture 6" descr="http://qrcoder.ru/code/?https%3A%2F%2Fwww.youtube.com%2Fwatch%3Fv%3DDPRaY5QWKIk&amp;4&amp;0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668" y="2293856"/>
            <a:ext cx="1207757" cy="120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Прямоугольник 35"/>
          <p:cNvSpPr/>
          <p:nvPr/>
        </p:nvSpPr>
        <p:spPr>
          <a:xfrm>
            <a:off x="3416927" y="1374301"/>
            <a:ext cx="1699306" cy="67320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 step: sing the song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509434">
            <a:off x="2528115" y="1668141"/>
            <a:ext cx="578581" cy="35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598194"/>
      </p:ext>
    </p:extLst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116</Words>
  <Application>Microsoft Office PowerPoint</Application>
  <PresentationFormat>Широкоэкранный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Arial</vt:lpstr>
      <vt:lpstr>Calibri</vt:lpstr>
      <vt:lpstr>Times New Roman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Halloween </vt:lpstr>
      <vt:lpstr>Презентация PowerPoint</vt:lpstr>
      <vt:lpstr>Halloween is time for fun. It is very dear to those who celebrate it, especially to children and teenagers. </vt:lpstr>
      <vt:lpstr>Streets and houses are decorated with pumpkins.</vt:lpstr>
      <vt:lpstr>Презентация PowerPoint</vt:lpstr>
      <vt:lpstr>At Halloween parties children play traditional games. Many games date back to the harvest festivals of very ancient times. </vt:lpstr>
      <vt:lpstr>  Children dress up, go from house to house and cry: “Trick or treat”? You are to give them some tasty things or they will play a trick on you.  </vt:lpstr>
      <vt:lpstr>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провести QR-quest в классе?</dc:title>
  <dc:creator>Учетная запись Майкрософт</dc:creator>
  <cp:lastModifiedBy>Учетная запись Майкрософт</cp:lastModifiedBy>
  <cp:revision>32</cp:revision>
  <dcterms:created xsi:type="dcterms:W3CDTF">2021-10-24T09:26:09Z</dcterms:created>
  <dcterms:modified xsi:type="dcterms:W3CDTF">2023-05-09T04:22:54Z</dcterms:modified>
</cp:coreProperties>
</file>