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д/с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общеразвивающего вида № 13 «Солнышко»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Краткосрочный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«Урожай собирай»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Труд людей осенью, овощи, фрукты)</a:t>
            </a:r>
          </a:p>
          <a:p>
            <a:pPr marL="0" indent="0"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Старшая группа «Лучики»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Пыхова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С.Г.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195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Аппликация «Мы собрали урожай»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600200"/>
            <a:ext cx="7488832" cy="4525963"/>
          </a:xfrm>
        </p:spPr>
      </p:pic>
    </p:spTree>
    <p:extLst>
      <p:ext uri="{BB962C8B-B14F-4D97-AF65-F5344CB8AC3E}">
        <p14:creationId xmlns:p14="http://schemas.microsoft.com/office/powerpoint/2010/main" val="258063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556792"/>
            <a:ext cx="3528392" cy="4293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556793"/>
            <a:ext cx="3762418" cy="429309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 Марии в огороде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774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48408"/>
            <a:ext cx="2649996" cy="33123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154" y="2420888"/>
            <a:ext cx="2843006" cy="34107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5708" y="1848408"/>
            <a:ext cx="2813688" cy="3531976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Витамины у Алины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626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772816"/>
            <a:ext cx="4392488" cy="460851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Кабачки у Дани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552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2994" y="1772816"/>
            <a:ext cx="5678012" cy="466236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Артемкин погребок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299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736010"/>
            <a:ext cx="5904656" cy="406601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Мишутки тыквы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14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371" y="1318984"/>
            <a:ext cx="7427045" cy="483693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Домашнее задание рисование «Наш урожай»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113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700808"/>
            <a:ext cx="6768752" cy="410867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Выставка домашних рисунков «Наш урожай»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053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251" y="1844825"/>
            <a:ext cx="6609498" cy="385593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Коллективная работа « Погребок»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196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24847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9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344816" cy="424847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старшего дошкольного возраста продолжают знакомиться с такими понятиями, как овощи и фрукты.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помочь детям классифицировать овощи и фрукты, познакомить их со свойствами и местом их произрастания, был выбран метод проектов. В игровом проекте дети знакомятся с такими свойствами: цвет, форма, величина, польза, место произрастания. Умение детей классифицировать, сравнивать и обобщать способствует умственному развитию детей. Дополнение и закрепление знаний детей о витаминах, их пользе для здоровья человека, о содержании тех или иных витаминов в овощах или фруктах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Воспитание уважения к труду взрослых в саду, на полях, в огороде.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853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980728"/>
            <a:ext cx="7344816" cy="424847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Групповой, краткосрочный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14 сентября по 18 сентября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Воспитатели, дети, родители.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637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692696"/>
            <a:ext cx="7416824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обобщение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расширение знаний детей об овощах и фруктах через разные виды деятельности; закрепление знаний о витаминах, их пользе для здоровья человека и о содержании тех или иных витаминов в овощах, фруктах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  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Расширять знания о признаках осени, об овощах и фруктах.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   Формировать умения самостоятельно использовать знания.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    Развивать эмоционально-доброжелательное отношение к объектам природы в процессе общения с ними.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    Воспитывать бережное отношение к труду человека.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652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88832" cy="5112568"/>
          </a:xfrm>
        </p:spPr>
        <p:txBody>
          <a:bodyPr>
            <a:normAutofit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              Этапы реализации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Изучение методической и художественной литературы по данной теме, подготовка демонстрационного материала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Создание предметно - развивающей среды, реализация проекта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 работы по данному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разделу. Выставка рисунков и поделок. Выставка фотографий с урожаем дома, на даче. Выставка домашних рисунков «Урожай собирай»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973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274638"/>
            <a:ext cx="8208912" cy="445050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    Расширение знаний об овощах, фруктах и ягодах;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    Вовлечение родителей в педагогический процесс ДОУ;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     Подготовка выставки поделок и газет детей, сделанных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совместно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родителями. фотоотчет.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438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предметной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азвивающей среды в группе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1" y="1484784"/>
            <a:ext cx="6768752" cy="4349080"/>
          </a:xfrm>
        </p:spPr>
      </p:pic>
    </p:spTree>
    <p:extLst>
      <p:ext uri="{BB962C8B-B14F-4D97-AF65-F5344CB8AC3E}">
        <p14:creationId xmlns:p14="http://schemas.microsoft.com/office/powerpoint/2010/main" val="2895053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Рассматривание муляжей фрукты и овощи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364" y="1628800"/>
            <a:ext cx="3784628" cy="457710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628800"/>
            <a:ext cx="3662139" cy="457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58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646"/>
            <a:ext cx="9144000" cy="66722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Разберем урожай, что на суп, что на компот.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833225"/>
            <a:ext cx="3384376" cy="253828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842289"/>
            <a:ext cx="3310182" cy="24826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6342" y="1679993"/>
            <a:ext cx="3671315" cy="196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951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102</Words>
  <Application>Microsoft Office PowerPoint</Application>
  <PresentationFormat>Экран (4:3)</PresentationFormat>
  <Paragraphs>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Муниципальное казенное дошкольное образовательное учреждение  д/с общеразвивающего вида № 13 «Солнышко»</vt:lpstr>
      <vt:lpstr>Актуальность  Дети старшего дошкольного возраста продолжают знакомиться с такими понятиями, как овощи и фрукты. Чтобы помочь детям классифицировать овощи и фрукты, познакомить их со свойствами и местом их произрастания, был выбран метод проектов. В игровом проекте дети знакомятся с такими свойствами: цвет, форма, величина, польза, место произрастания. Умение детей классифицировать, сравнивать и обобщать способствует умственному развитию детей. Дополнение и закрепление знаний детей о витаминах, их пользе для здоровья человека, о содержании тех или иных витаминов в овощах или фруктах. Воспитание уважения к труду взрослых в саду, на полях, в огороде.</vt:lpstr>
      <vt:lpstr>Вид проекта:  Групповой, краткосрочный  Продолжительность: С 14 сентября по 18 сентября  Участники проекта: Воспитатели, дети, родители. </vt:lpstr>
      <vt:lpstr>Цель проекта:  обобщение и расширение знаний детей об овощах и фруктах через разные виды деятельности; закрепление знаний о витаминах, их пользе для здоровья человека и о содержании тех или иных витаминов в овощах, фруктах.  Задачи:  1.    Расширять знания о признаках осени, об овощах и фруктах. 2.    Формировать умения самостоятельно использовать знания. 3.    Развивать эмоционально-доброжелательное отношение к объектам природы в процессе общения с ними. 4.    Воспитывать бережное отношение к труду человека. </vt:lpstr>
      <vt:lpstr>                           Этапы реализации Подготовительный Изучение методической и художественной литературы по данной теме, подготовка демонстрационного материала; Основной этап Создание предметно - развивающей среды, реализация проекта; Заключительный этап Анализ работы по данному разделу. Выставка рисунков и поделок. Выставка фотографий с урожаем дома, на даче. Выставка домашних рисунков «Урожай собирай»</vt:lpstr>
      <vt:lpstr>Ожидаемый результат  1.     Расширение знаний об овощах, фруктах и ягодах; 2.     Вовлечение родителей в педагогический процесс ДОУ; 3.     Подготовка выставки поделок и газет детей, сделанных      совместно с родителями. фотоотчет. </vt:lpstr>
      <vt:lpstr>  Создание предметной – развивающей среды в группе</vt:lpstr>
      <vt:lpstr>Рассматривание муляжей фрукты и овощи</vt:lpstr>
      <vt:lpstr>Разберем урожай, что на суп, что на компот.</vt:lpstr>
      <vt:lpstr>Аппликация «Мы собрали урожай»</vt:lpstr>
      <vt:lpstr>У Марии в огороде</vt:lpstr>
      <vt:lpstr>Витамины у Алины</vt:lpstr>
      <vt:lpstr>Кабачки у Дани</vt:lpstr>
      <vt:lpstr>Артемкин погребок</vt:lpstr>
      <vt:lpstr>У Мишутки тыквы</vt:lpstr>
      <vt:lpstr>Домашнее задание рисование «Наш урожай»</vt:lpstr>
      <vt:lpstr>Выставка домашних рисунков «Наш урожай»</vt:lpstr>
      <vt:lpstr>Коллективная работа « Погребок»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д/с общеразвивающего вида № 13 «Солнышко»</dc:title>
  <dc:creator>pykho</dc:creator>
  <cp:lastModifiedBy>User</cp:lastModifiedBy>
  <cp:revision>15</cp:revision>
  <dcterms:created xsi:type="dcterms:W3CDTF">2020-09-21T12:18:47Z</dcterms:created>
  <dcterms:modified xsi:type="dcterms:W3CDTF">2023-05-09T18:16:08Z</dcterms:modified>
</cp:coreProperties>
</file>