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32" r:id="rId3"/>
  </p:sldMasterIdLst>
  <p:sldIdLst>
    <p:sldId id="256" r:id="rId4"/>
    <p:sldId id="258" r:id="rId5"/>
    <p:sldId id="257" r:id="rId6"/>
    <p:sldId id="259" r:id="rId7"/>
    <p:sldId id="26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enza-n.ru/wp-content/uploads/2016/03/947b92e7fcdd7dcf9a02f58aeab38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401" y="0"/>
            <a:ext cx="91774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143380"/>
            <a:ext cx="5857916" cy="7143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Весенние сельскохозяйственные работы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dmoblkaluga.ru/upload/minselhoz/!!!+JAN/56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029" y="242898"/>
            <a:ext cx="7772185" cy="590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port.reporter34.ru/assets/components/stavgorod/connector2.php?action=web/getfile&amp;filename=29667&amp;ld=33488&amp;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358246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8229600" cy="971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Трактор с плугом.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Плуг переворачивает земляной пласт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Трактор боронит землю железными зубьями бороны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dom\Desktop\http---www.prom-dt75.ru-accel-content-images-97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42968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земля готова к посеву, к трактору цепляют сеялку. Из сеялки семена равномерно падают на землю в бороздки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dom\Desktop\image013_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24000"/>
            <a:ext cx="8572560" cy="50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5929354" cy="6540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обрабатывают посевы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om\Desktop\bg-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5072066" cy="3276600"/>
          </a:xfrm>
          <a:prstGeom prst="rect">
            <a:avLst/>
          </a:prstGeom>
          <a:noFill/>
        </p:spPr>
      </p:pic>
      <p:pic>
        <p:nvPicPr>
          <p:cNvPr id="1027" name="Picture 3" descr="C:\Users\dom\Desktop\4487491f17d8391502fa197b8554c5f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286124"/>
            <a:ext cx="4703087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429256" y="1285860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Подкормка для лучшего роста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357694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также защита от вредителей и болезней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7144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Комбайн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сложная уборочная машина,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производящая одновременно срезание хлеба, его обмолот и очистку зерна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4" name="Содержимое 3" descr="kombay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8643998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дос\Downloads\811a489-rod-smith2-620x3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5744" y="357166"/>
            <a:ext cx="787822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54</Words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Справедливость</vt:lpstr>
      <vt:lpstr>1_Справедливость</vt:lpstr>
      <vt:lpstr>Слайд 1</vt:lpstr>
      <vt:lpstr>Слайд 2</vt:lpstr>
      <vt:lpstr>Слайд 3</vt:lpstr>
      <vt:lpstr>Трактор боронит землю железными зубьями бороны</vt:lpstr>
      <vt:lpstr>Когда земля готова к посеву, к трактору цепляют сеялку. Из сеялки семена равномерно падают на землю в бороздки</vt:lpstr>
      <vt:lpstr>Так обрабатывают посевы </vt:lpstr>
      <vt:lpstr>Комбайн – сложная уборочная машина,  производящая одновременно срезание хлеба, его обмолот и очистку зерна.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dom</dc:creator>
  <cp:lastModifiedBy>мадос</cp:lastModifiedBy>
  <cp:revision>30</cp:revision>
  <dcterms:created xsi:type="dcterms:W3CDTF">2016-04-05T06:25:40Z</dcterms:created>
  <dcterms:modified xsi:type="dcterms:W3CDTF">2019-04-22T07:31:52Z</dcterms:modified>
</cp:coreProperties>
</file>