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571480"/>
            <a:ext cx="7772400" cy="107157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Как звали собаку, которая была удостоена медали «За боевые заслуги», будучи сапером во время Второй Мировой войны?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785926"/>
            <a:ext cx="2786082" cy="1752600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- Зевс </a:t>
            </a:r>
            <a:endParaRPr lang="ru-RU" dirty="0" smtClean="0">
              <a:solidFill>
                <a:schemeClr val="tx1"/>
              </a:solidFill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- Мука </a:t>
            </a:r>
            <a:endParaRPr lang="ru-RU" dirty="0" smtClean="0">
              <a:solidFill>
                <a:schemeClr val="tx1"/>
              </a:solidFill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- </a:t>
            </a:r>
            <a:r>
              <a:rPr lang="ru-RU" dirty="0" err="1" smtClean="0">
                <a:solidFill>
                  <a:schemeClr val="tx1"/>
                </a:solidFill>
              </a:rPr>
              <a:t>Джульбарс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джульбар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8926" y="1857364"/>
            <a:ext cx="4921365" cy="42265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Какое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растение использовали для перевязки раненых вместо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ваты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2185974" cy="1614486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Ромашка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Мох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Шиповник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мох.jpg"/>
          <p:cNvPicPr>
            <a:picLocks noChangeAspect="1"/>
          </p:cNvPicPr>
          <p:nvPr/>
        </p:nvPicPr>
        <p:blipFill>
          <a:blip r:embed="rId2"/>
          <a:srcRect l="12500" t="20833" r="7812" b="2083"/>
          <a:stretch>
            <a:fillRect/>
          </a:stretch>
        </p:blipFill>
        <p:spPr>
          <a:xfrm>
            <a:off x="2928926" y="1500174"/>
            <a:ext cx="5643602" cy="4094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Какие растения обеспечивали солдат витаминами?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2971792" cy="2257427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Лук и чеснок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Веточки хвойных растений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Березовые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почки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s://avatars.mds.yandex.net/get-zen_doc/1917356/pub_5d80be0e35ca3100adcce9d6_5d80ead91d656a00ada7e8ba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4357694"/>
            <a:ext cx="2487599" cy="18656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6" name="Picture 4" descr="https://avatars.mds.yandex.net/get-pdb/1088712/3c275085-bf55-4fd1-a3e5-133d4020c425/s12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285860"/>
            <a:ext cx="3702045" cy="22127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8" name="Picture 6" descr="https://avatars.mds.yandex.net/get-pdb/1520301/04008f7f-6f82-4eeb-b940-85087dbebb91/s1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4000504"/>
            <a:ext cx="3124836" cy="21092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 каких растений варили суп?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2114536" cy="1614486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Лебеда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Крапива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Щавель</a:t>
            </a:r>
          </a:p>
          <a:p>
            <a:endParaRPr lang="ru-RU" dirty="0"/>
          </a:p>
        </p:txBody>
      </p:sp>
      <p:pic>
        <p:nvPicPr>
          <p:cNvPr id="7" name="Рисунок 6" descr="щавель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1000108"/>
            <a:ext cx="3333756" cy="25003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лебед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414" y="3643314"/>
            <a:ext cx="3148010" cy="23610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крапив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57752" y="3857628"/>
            <a:ext cx="3928052" cy="26146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Где установлен памятник фронтовой собаке?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2614602" cy="2257428"/>
          </a:xfrm>
        </p:spPr>
        <p:txBody>
          <a:bodyPr/>
          <a:lstStyle/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луне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Москве на Поклонной горе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Сыктывкаре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2290" name="Picture 2" descr="http://s1.fotokto.ru/photo/full/615/61543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1357298"/>
            <a:ext cx="5786446" cy="39853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Какие птицы помогали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воинам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2328850" cy="2043114"/>
          </a:xfrm>
        </p:spPr>
        <p:txBody>
          <a:bodyPr/>
          <a:lstStyle/>
          <a:p>
            <a:r>
              <a:rPr lang="ru-RU" dirty="0" smtClean="0"/>
              <a:t>Воробьи</a:t>
            </a:r>
          </a:p>
          <a:p>
            <a:r>
              <a:rPr lang="ru-RU" dirty="0" smtClean="0"/>
              <a:t>Голуби</a:t>
            </a:r>
          </a:p>
          <a:p>
            <a:r>
              <a:rPr lang="ru-RU" dirty="0" smtClean="0"/>
              <a:t>С</a:t>
            </a:r>
            <a:r>
              <a:rPr lang="ru-RU" dirty="0" smtClean="0"/>
              <a:t>траусы</a:t>
            </a:r>
            <a:endParaRPr lang="ru-RU" dirty="0"/>
          </a:p>
        </p:txBody>
      </p:sp>
      <p:pic>
        <p:nvPicPr>
          <p:cNvPr id="11266" name="Picture 2" descr="https://ds04.infourok.ru/uploads/ex/00e2/00198fd9-9b92193d/img40.jpg"/>
          <p:cNvPicPr>
            <a:picLocks noChangeAspect="1" noChangeArrowheads="1"/>
          </p:cNvPicPr>
          <p:nvPr/>
        </p:nvPicPr>
        <p:blipFill>
          <a:blip r:embed="rId2"/>
          <a:srcRect l="6892" t="7360" r="51701" b="6181"/>
          <a:stretch>
            <a:fillRect/>
          </a:stretch>
        </p:blipFill>
        <p:spPr bwMode="auto">
          <a:xfrm>
            <a:off x="3786182" y="1285860"/>
            <a:ext cx="3000396" cy="46987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немцы во время Второй Мировой войны сражались с голубиной почтой?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2900354" cy="4483113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Использовали соколов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Разрушали голубятни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Отстреливали со снайперских винтовок 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s://fsd.multiurok.ru/html/2018/05/12/s_5af74d0cb32fb/img_s900209_1_21.jpg"/>
          <p:cNvPicPr>
            <a:picLocks noChangeAspect="1" noChangeArrowheads="1"/>
          </p:cNvPicPr>
          <p:nvPr/>
        </p:nvPicPr>
        <p:blipFill>
          <a:blip r:embed="rId2"/>
          <a:srcRect l="7031" t="7813" r="8593" b="10937"/>
          <a:stretch>
            <a:fillRect/>
          </a:stretch>
        </p:blipFill>
        <p:spPr bwMode="auto">
          <a:xfrm>
            <a:off x="3428992" y="1500174"/>
            <a:ext cx="5143536" cy="3714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Отпечатки подков лошади были хорошо заметны в лесу. Следы этого животного не вызывали подозрений. Оно может питаться тонкими ветками деревьев, а молоко обладает целебными свойствами. О каком животном идет речь?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14489"/>
            <a:ext cx="2357454" cy="214314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Заяц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Лось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Мышка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s://avatars.mds.yandex.net/get-pdb/879561/d874ff0e-45d1-447c-aa28-8ff7c634d3e7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143116"/>
            <a:ext cx="5715040" cy="3571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Какое животное было обучено носить ящики со снарядами и подносить боеприпасы во время боев?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2543164" cy="18288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Обезьяна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Медведь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ошка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s://avatars.mds.yandex.net/get-zen_doc/197791/pub_5bbdb482091ba200aa3a8536_5bbdc05eb023c400aa6444b8/scale_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1428736"/>
            <a:ext cx="4341595" cy="44529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Какое животное умудрялось выжить несколько раз после кораблекрушений во время боевых действий? За это его назвали Непотопляемый Сэм.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2257412" cy="218599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Дельфин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Кот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Собака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s://avatars.mds.yandex.net/get-zen_doc/56585/pub_5a609f2ca936f472d8866231_5a609f528c8be324f16515d2/scale_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643050"/>
            <a:ext cx="5715000" cy="42862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Какое животное по кличке Яшка участвовало в битве за Берлин в 1945 году?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2614602" cy="197167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Слон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Верблюд 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Осел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pic>
        <p:nvPicPr>
          <p:cNvPr id="6146" name="Picture 2" descr="https://pbs.twimg.com/media/D5t4-WnW4AAUDLO.jpg:lar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1500174"/>
            <a:ext cx="5643602" cy="49199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Какие обитатели моря использовались советскими войсками в качестве морских разведчиков в Великую Отечественную войну?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857365"/>
            <a:ext cx="1928826" cy="1643074"/>
          </a:xfrm>
        </p:spPr>
        <p:txBody>
          <a:bodyPr>
            <a:normAutofit/>
          </a:bodyPr>
          <a:lstStyle/>
          <a:p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Косатка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Дельфин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Акула 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s://severpost.ru/docs/upload/cache/w800/13958174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2000240"/>
            <a:ext cx="5487995" cy="36563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219</Words>
  <PresentationFormat>Экран (4:3)</PresentationFormat>
  <Paragraphs>48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Как звали собаку, которая была удостоена медали «За боевые заслуги», будучи сапером во время Второй Мировой войны? </vt:lpstr>
      <vt:lpstr>Где установлен памятник фронтовой собаке? </vt:lpstr>
      <vt:lpstr>Какие птицы помогали воинам? </vt:lpstr>
      <vt:lpstr>Как немцы во время Второй Мировой войны сражались с голубиной почтой? </vt:lpstr>
      <vt:lpstr>Отпечатки подков лошади были хорошо заметны в лесу. Следы этого животного не вызывали подозрений. Оно может питаться тонкими ветками деревьев, а молоко обладает целебными свойствами. О каком животном идет речь? </vt:lpstr>
      <vt:lpstr>Какое животное было обучено носить ящики со снарядами и подносить боеприпасы во время боев? </vt:lpstr>
      <vt:lpstr>Какое животное умудрялось выжить несколько раз после кораблекрушений во время боевых действий? За это его назвали Непотопляемый Сэм. </vt:lpstr>
      <vt:lpstr>Какое животное по кличке Яшка участвовало в битве за Берлин в 1945 году? </vt:lpstr>
      <vt:lpstr>Какие обитатели моря использовались советскими войсками в качестве морских разведчиков в Великую Отечественную войну? </vt:lpstr>
      <vt:lpstr>Какое растение использовали для перевязки раненых вместо ваты? </vt:lpstr>
      <vt:lpstr>Какие растения обеспечивали солдат витаминами? </vt:lpstr>
      <vt:lpstr>Из каких растений варили суп? 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звали собаку, которая была удостоена медали «За боевые заслуги», будучи сапером во время Второй Мировой войны? </dc:title>
  <dc:creator>Оля</dc:creator>
  <cp:lastModifiedBy>Оля</cp:lastModifiedBy>
  <cp:revision>5</cp:revision>
  <dcterms:created xsi:type="dcterms:W3CDTF">2020-02-26T06:20:33Z</dcterms:created>
  <dcterms:modified xsi:type="dcterms:W3CDTF">2020-02-26T07:09:30Z</dcterms:modified>
</cp:coreProperties>
</file>