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838200" y="571500"/>
            <a:ext cx="8305800" cy="10001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Волшебный мир мультфильмов</a:t>
            </a:r>
            <a:endParaRPr lang="ru-RU" dirty="0"/>
          </a:p>
        </p:txBody>
      </p:sp>
      <p:pic>
        <p:nvPicPr>
          <p:cNvPr id="1028" name="Picture 4" descr="https://phonoteka.org/uploads/posts/2021-05/1621901863_22-phonoteka_org-p-fon-dlya-prezentatsii-kot-leopold-23.jpg"/>
          <p:cNvPicPr>
            <a:picLocks noChangeAspect="1" noChangeArrowheads="1"/>
          </p:cNvPicPr>
          <p:nvPr/>
        </p:nvPicPr>
        <p:blipFill>
          <a:blip r:embed="rId2"/>
          <a:srcRect r="6812" b="3226"/>
          <a:stretch>
            <a:fillRect/>
          </a:stretch>
        </p:blipFill>
        <p:spPr bwMode="auto">
          <a:xfrm>
            <a:off x="785786" y="1785926"/>
            <a:ext cx="764386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143800" cy="13573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Ребенок приобретает знания и умения, когда смотрит мультфильм и потом применяет на практике.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d3fb9c6633852eff31552dce429b8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928802"/>
            <a:ext cx="5680448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763688" y="1789488"/>
            <a:ext cx="6192688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620688"/>
            <a:ext cx="6192688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19608" y="746083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Смешарики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020141" y="1916832"/>
            <a:ext cx="1910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Щенячий патруль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63688" y="2996157"/>
            <a:ext cx="6192688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51720" y="313167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Маша и медведь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30239" y="4145427"/>
            <a:ext cx="6192688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07704" y="428380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Три кота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75763" y="5229200"/>
            <a:ext cx="6192688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19608" y="529191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Фиксики</a:t>
            </a:r>
            <a:endParaRPr lang="ru-RU" dirty="0"/>
          </a:p>
        </p:txBody>
      </p:sp>
      <p:sp>
        <p:nvSpPr>
          <p:cNvPr id="21" name="Стрелка вправо 20"/>
          <p:cNvSpPr/>
          <p:nvPr/>
        </p:nvSpPr>
        <p:spPr>
          <a:xfrm rot="16200000">
            <a:off x="-1519213" y="2898163"/>
            <a:ext cx="4990791" cy="1082371"/>
          </a:xfrm>
          <a:prstGeom prst="rightArrow">
            <a:avLst>
              <a:gd name="adj1" fmla="val 53201"/>
              <a:gd name="adj2" fmla="val 3079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774089" y="3272409"/>
            <a:ext cx="3500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Популярность ответа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63688" y="571321"/>
            <a:ext cx="6192688" cy="64807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629348" y="699658"/>
            <a:ext cx="432048" cy="39139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673542" y="710691"/>
            <a:ext cx="343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772244" y="1772816"/>
            <a:ext cx="6256140" cy="64207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644008" y="1891800"/>
            <a:ext cx="432048" cy="39139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700276" y="1914296"/>
            <a:ext cx="343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763688" y="2985073"/>
            <a:ext cx="6192688" cy="65523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572000" y="3109610"/>
            <a:ext cx="432048" cy="39139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4631838" y="3152001"/>
            <a:ext cx="343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739420" y="4104777"/>
            <a:ext cx="6216956" cy="6573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608004" y="4257829"/>
            <a:ext cx="432048" cy="39139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4660387" y="4293096"/>
            <a:ext cx="343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775612" y="5229200"/>
            <a:ext cx="6227906" cy="59115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4644008" y="5301208"/>
            <a:ext cx="432048" cy="39139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4716016" y="5301208"/>
            <a:ext cx="343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xmlns="" val="14461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 animBg="1"/>
      <p:bldP spid="36" grpId="0" animBg="1"/>
      <p:bldP spid="37" grpId="0"/>
      <p:bldP spid="38" grpId="0" animBg="1"/>
      <p:bldP spid="39" grpId="0" animBg="1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«Как выбрать мультфильм для ребенка»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/>
              <a:t>              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Мультфильм ХОРОШИЙ, если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Кадры видеоряда сменяются плавно и медленно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AutoShape 3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1" name="AutoShape 5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3" name="AutoShape 7" descr="C:\Users\User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5" name="Picture 9" descr="https://avatars.mds.yandex.net/i?id=91c2b18b9cab7b0101ee961367f7d358-528214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71744"/>
            <a:ext cx="3714776" cy="2857500"/>
          </a:xfrm>
          <a:prstGeom prst="rect">
            <a:avLst/>
          </a:prstGeom>
          <a:noFill/>
        </p:spPr>
      </p:pic>
      <p:pic>
        <p:nvPicPr>
          <p:cNvPr id="45067" name="Picture 11" descr="https://avatars.mds.yandex.net/i?id=4484cfaaca11629858d782d5ae13f2a2-5877892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71745"/>
            <a:ext cx="4029073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мультфильме нет спецэффектов или их мало и они   не вызывают сильных эмоций</a:t>
            </a:r>
            <a:endParaRPr lang="ru-RU" sz="2800" dirty="0"/>
          </a:p>
        </p:txBody>
      </p:sp>
      <p:pic>
        <p:nvPicPr>
          <p:cNvPr id="10" name="Содержимое 9" descr="maxresdefaul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571744"/>
            <a:ext cx="4038600" cy="3071834"/>
          </a:xfrm>
        </p:spPr>
      </p:pic>
      <p:pic>
        <p:nvPicPr>
          <p:cNvPr id="11" name="Содержимое 10" descr="photo82754_158962919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71744"/>
            <a:ext cx="4038600" cy="3143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704088"/>
            <a:ext cx="8572560" cy="79608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герои изображены естественно, без искажений  тела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semya-svinki-peppy-peppa-pig-family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118519"/>
            <a:ext cx="4038600" cy="4038600"/>
          </a:xfrm>
        </p:spPr>
      </p:pic>
      <p:pic>
        <p:nvPicPr>
          <p:cNvPr id="11" name="Содержимое 10" descr="19-3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143116"/>
            <a:ext cx="4038600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04088"/>
            <a:ext cx="7429552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Темп </a:t>
            </a:r>
            <a:r>
              <a:rPr lang="ru-RU" sz="3200" smtClean="0"/>
              <a:t>речи не быстрый</a:t>
            </a:r>
            <a:r>
              <a:rPr lang="ru-RU" sz="3200" dirty="0" smtClean="0"/>
              <a:t>, с интонационными паузами, приближен к реальному</a:t>
            </a:r>
            <a:endParaRPr lang="ru-RU" sz="3200" dirty="0"/>
          </a:p>
        </p:txBody>
      </p:sp>
      <p:pic>
        <p:nvPicPr>
          <p:cNvPr id="6" name="Содержимое 5" descr="a2a71725-536c-56e0-9c2d-7380b1c1c72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2000239"/>
            <a:ext cx="7286676" cy="3500463"/>
          </a:xfrm>
        </p:spPr>
      </p:pic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1282700" y="5854700"/>
          <a:ext cx="2235200" cy="482600"/>
        </p:xfrm>
        <a:graphic>
          <a:graphicData uri="http://schemas.openxmlformats.org/presentationml/2006/ole">
            <p:oleObj spid="_x0000_s41988" name="Объект упаковщика для оболочки" showAsIcon="1" r:id="rId4" imgW="2249280" imgH="48456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1000100" y="704088"/>
            <a:ext cx="76867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Действия героев соответствуют реальной жизни и знаний ребенка.</a:t>
            </a:r>
            <a:endParaRPr lang="ru-RU" sz="3200" dirty="0"/>
          </a:p>
        </p:txBody>
      </p:sp>
      <p:pic>
        <p:nvPicPr>
          <p:cNvPr id="21" name="Содержимое 20" descr="99611d9d641e7f93678ba4b49bd3900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928802"/>
            <a:ext cx="780344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В мультфильме «добро побеждает зло»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maxresdefault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928802"/>
            <a:ext cx="8143932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14414" y="704088"/>
            <a:ext cx="7286676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изображении героев нет акцента на их сексуальности, они транслируют принятые в обществе нормы морали</a:t>
            </a:r>
            <a:endParaRPr lang="ru-RU" sz="2800" dirty="0"/>
          </a:p>
        </p:txBody>
      </p:sp>
      <p:pic>
        <p:nvPicPr>
          <p:cNvPr id="12" name="Содержимое 11" descr="img134372194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278" y="1935163"/>
            <a:ext cx="780344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</TotalTime>
  <Words>115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Поток</vt:lpstr>
      <vt:lpstr>Пакет</vt:lpstr>
      <vt:lpstr>  Волшебный мир мультфильмов</vt:lpstr>
      <vt:lpstr>Слайд 2</vt:lpstr>
      <vt:lpstr>«Как выбрать мультфильм для ребенка»               Мультфильм ХОРОШИЙ, если:</vt:lpstr>
      <vt:lpstr>В мультфильме нет спецэффектов или их мало и они   не вызывают сильных эмоций</vt:lpstr>
      <vt:lpstr>Все герои изображены естественно, без искажений  тела</vt:lpstr>
      <vt:lpstr>Темп речи не быстрый, с интонационными паузами, приближен к реальному</vt:lpstr>
      <vt:lpstr>Действия героев соответствуют реальной жизни и знаний ребенка.</vt:lpstr>
      <vt:lpstr>       В мультфильме «добро побеждает зло»</vt:lpstr>
      <vt:lpstr>В изображении героев нет акцента на их сексуальности, они транслируют принятые в обществе нормы морали</vt:lpstr>
      <vt:lpstr>Ребенок приобретает знания и умения, когда смотрит мультфильм и потом применяет на практике.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Волшебный мир мультфильмов</dc:title>
  <dc:creator>User</dc:creator>
  <cp:lastModifiedBy>User</cp:lastModifiedBy>
  <cp:revision>13</cp:revision>
  <dcterms:created xsi:type="dcterms:W3CDTF">2022-10-22T16:14:01Z</dcterms:created>
  <dcterms:modified xsi:type="dcterms:W3CDTF">2022-10-24T18:15:00Z</dcterms:modified>
</cp:coreProperties>
</file>