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  <p:sldId id="273" r:id="rId22"/>
    <p:sldId id="274" r:id="rId2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1872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0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491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93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051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96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58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12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8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51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008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0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438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21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9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89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7A571-380F-4532-AF24-2E4F5BF1126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7F2753B0-F2E4-4EB4-A65F-5081A9F16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39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28379" y="574046"/>
            <a:ext cx="2600732" cy="6431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Дерево</a:t>
            </a:r>
            <a:r>
              <a:rPr lang="ru-RU" sz="3600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38" y="1641764"/>
            <a:ext cx="510461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09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602" y="707644"/>
            <a:ext cx="3824666" cy="631299"/>
          </a:xfrm>
        </p:spPr>
        <p:txBody>
          <a:bodyPr>
            <a:normAutofit/>
          </a:bodyPr>
          <a:lstStyle/>
          <a:p>
            <a:r>
              <a:rPr lang="ru-RU" dirty="0" smtClean="0"/>
              <a:t>кораблик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82" y="1958378"/>
            <a:ext cx="537490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07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211" y="511702"/>
            <a:ext cx="3838801" cy="631298"/>
          </a:xfrm>
        </p:spPr>
        <p:txBody>
          <a:bodyPr>
            <a:normAutofit/>
          </a:bodyPr>
          <a:lstStyle/>
          <a:p>
            <a:r>
              <a:rPr lang="ru-RU" dirty="0" smtClean="0"/>
              <a:t>трактор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69" y="1950583"/>
            <a:ext cx="4845283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80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девочка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47" y="1924633"/>
            <a:ext cx="4985328" cy="7200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4211" y="511702"/>
            <a:ext cx="3838801" cy="6312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r" defTabSz="342900" rtl="0" eaLnBrk="1" latinLnBrk="0" hangingPunct="1">
              <a:spcBef>
                <a:spcPct val="0"/>
              </a:spcBef>
              <a:buNone/>
              <a:defRPr sz="405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девочка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99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352" y="707644"/>
            <a:ext cx="2255234" cy="4680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кошка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8" y="1656245"/>
            <a:ext cx="5172075" cy="737235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297829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198" y="250444"/>
            <a:ext cx="3665764" cy="663956"/>
          </a:xfrm>
        </p:spPr>
        <p:txBody>
          <a:bodyPr/>
          <a:lstStyle/>
          <a:p>
            <a:r>
              <a:rPr lang="ru-RU" dirty="0" smtClean="0"/>
              <a:t>цветок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85" y="914400"/>
            <a:ext cx="5038191" cy="720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5735" y="8114400"/>
            <a:ext cx="56422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 Light" panose="020F0302020204030204" pitchFamily="34" charset="0"/>
              </a:rPr>
              <a:t>Цветок на лугу </a:t>
            </a:r>
            <a:r>
              <a:rPr lang="ru-RU" sz="2400" dirty="0" smtClean="0">
                <a:latin typeface="Calibri Light" panose="020F0302020204030204" pitchFamily="34" charset="0"/>
              </a:rPr>
              <a:t>я </a:t>
            </a:r>
            <a:r>
              <a:rPr lang="ru-RU" sz="2400" dirty="0">
                <a:latin typeface="Calibri Light" panose="020F0302020204030204" pitchFamily="34" charset="0"/>
              </a:rPr>
              <a:t>сорвал на бегу</a:t>
            </a:r>
            <a:r>
              <a:rPr lang="ru-RU" sz="2400" dirty="0" smtClean="0">
                <a:latin typeface="Calibri Light" panose="020F0302020204030204" pitchFamily="34" charset="0"/>
              </a:rPr>
              <a:t>.</a:t>
            </a:r>
          </a:p>
          <a:p>
            <a:r>
              <a:rPr lang="ru-RU" sz="2400" dirty="0" smtClean="0">
                <a:latin typeface="Calibri Light" panose="020F0302020204030204" pitchFamily="34" charset="0"/>
              </a:rPr>
              <a:t>Сорвал</a:t>
            </a:r>
            <a:r>
              <a:rPr lang="ru-RU" sz="2400" dirty="0">
                <a:latin typeface="Calibri Light" panose="020F0302020204030204" pitchFamily="34" charset="0"/>
              </a:rPr>
              <a:t>, </a:t>
            </a:r>
            <a:r>
              <a:rPr lang="ru-RU" sz="2400" dirty="0" smtClean="0">
                <a:latin typeface="Calibri Light" panose="020F0302020204030204" pitchFamily="34" charset="0"/>
              </a:rPr>
              <a:t>а </a:t>
            </a:r>
            <a:r>
              <a:rPr lang="ru-RU" sz="2400" dirty="0">
                <a:latin typeface="Calibri Light" panose="020F0302020204030204" pitchFamily="34" charset="0"/>
              </a:rPr>
              <a:t>зачем – </a:t>
            </a:r>
            <a:r>
              <a:rPr lang="ru-RU" sz="2400" dirty="0" smtClean="0">
                <a:latin typeface="Calibri Light" panose="020F0302020204030204" pitchFamily="34" charset="0"/>
              </a:rPr>
              <a:t>объяснить </a:t>
            </a:r>
            <a:r>
              <a:rPr lang="ru-RU" sz="2400" dirty="0">
                <a:latin typeface="Calibri Light" panose="020F0302020204030204" pitchFamily="34" charset="0"/>
              </a:rPr>
              <a:t>не могу. </a:t>
            </a:r>
            <a:endParaRPr lang="ru-RU" sz="2400" dirty="0" smtClean="0">
              <a:latin typeface="Calibri Light" panose="020F0302020204030204" pitchFamily="34" charset="0"/>
            </a:endParaRPr>
          </a:p>
          <a:p>
            <a:r>
              <a:rPr lang="ru-RU" sz="2400" dirty="0" smtClean="0">
                <a:latin typeface="Calibri Light" panose="020F0302020204030204" pitchFamily="34" charset="0"/>
              </a:rPr>
              <a:t>В </a:t>
            </a:r>
            <a:r>
              <a:rPr lang="ru-RU" sz="2400" dirty="0">
                <a:latin typeface="Calibri Light" panose="020F0302020204030204" pitchFamily="34" charset="0"/>
              </a:rPr>
              <a:t>стакане </a:t>
            </a:r>
            <a:r>
              <a:rPr lang="ru-RU" sz="2400" dirty="0" smtClean="0">
                <a:latin typeface="Calibri Light" panose="020F0302020204030204" pitchFamily="34" charset="0"/>
              </a:rPr>
              <a:t>он </a:t>
            </a:r>
            <a:r>
              <a:rPr lang="ru-RU" sz="2400" dirty="0">
                <a:latin typeface="Calibri Light" panose="020F0302020204030204" pitchFamily="34" charset="0"/>
              </a:rPr>
              <a:t>день простоял - и завял. </a:t>
            </a:r>
            <a:endParaRPr lang="ru-RU" sz="2400" dirty="0" smtClean="0">
              <a:latin typeface="Calibri Light" panose="020F0302020204030204" pitchFamily="34" charset="0"/>
            </a:endParaRPr>
          </a:p>
          <a:p>
            <a:r>
              <a:rPr lang="ru-RU" sz="2400" dirty="0" smtClean="0">
                <a:latin typeface="Calibri Light" panose="020F0302020204030204" pitchFamily="34" charset="0"/>
              </a:rPr>
              <a:t>А </a:t>
            </a:r>
            <a:r>
              <a:rPr lang="ru-RU" sz="2400" dirty="0">
                <a:latin typeface="Calibri Light" panose="020F0302020204030204" pitchFamily="34" charset="0"/>
              </a:rPr>
              <a:t>сколько бы он На лугу простоял? </a:t>
            </a:r>
          </a:p>
        </p:txBody>
      </p:sp>
    </p:spTree>
    <p:extLst>
      <p:ext uri="{BB962C8B-B14F-4D97-AF65-F5344CB8AC3E}">
        <p14:creationId xmlns:p14="http://schemas.microsoft.com/office/powerpoint/2010/main" val="562671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077" y="489857"/>
            <a:ext cx="4453316" cy="720000"/>
          </a:xfrm>
        </p:spPr>
        <p:txBody>
          <a:bodyPr/>
          <a:lstStyle/>
          <a:p>
            <a:r>
              <a:rPr lang="ru-RU" dirty="0" smtClean="0"/>
              <a:t>груша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35" y="1863000"/>
            <a:ext cx="51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645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4" y="544359"/>
            <a:ext cx="4453316" cy="720000"/>
          </a:xfrm>
        </p:spPr>
        <p:txBody>
          <a:bodyPr>
            <a:normAutofit/>
          </a:bodyPr>
          <a:lstStyle/>
          <a:p>
            <a:r>
              <a:rPr lang="ru-RU" dirty="0" smtClean="0"/>
              <a:t>Рыба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92" y="1819530"/>
            <a:ext cx="5334000" cy="741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2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4" y="1034215"/>
            <a:ext cx="4453316" cy="720000"/>
          </a:xfrm>
        </p:spPr>
        <p:txBody>
          <a:bodyPr/>
          <a:lstStyle/>
          <a:p>
            <a:r>
              <a:rPr lang="ru-RU" dirty="0" smtClean="0"/>
              <a:t>Елка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6108" b="1131"/>
          <a:stretch/>
        </p:blipFill>
        <p:spPr>
          <a:xfrm>
            <a:off x="1204534" y="2656115"/>
            <a:ext cx="4759098" cy="6204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4099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4" y="283101"/>
            <a:ext cx="4453316" cy="720000"/>
          </a:xfrm>
        </p:spPr>
        <p:txBody>
          <a:bodyPr/>
          <a:lstStyle/>
          <a:p>
            <a:r>
              <a:rPr lang="ru-RU" dirty="0" smtClean="0"/>
              <a:t>конфетка</a:t>
            </a:r>
            <a:endParaRPr lang="ru-RU" dirty="0"/>
          </a:p>
        </p:txBody>
      </p:sp>
      <p:pic>
        <p:nvPicPr>
          <p:cNvPr id="1026" name="Picture 2" descr="https://im0-tub-ru.yandex.net/i?id=4435f034bb209c7a175a79c823013f33-sr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8808" y="2560018"/>
            <a:ext cx="7200000" cy="52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101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4" y="348416"/>
            <a:ext cx="4453316" cy="720000"/>
          </a:xfrm>
        </p:spPr>
        <p:txBody>
          <a:bodyPr/>
          <a:lstStyle/>
          <a:p>
            <a:r>
              <a:rPr lang="ru-RU" dirty="0" smtClean="0"/>
              <a:t>конфетка</a:t>
            </a:r>
            <a:endParaRPr lang="ru-RU" dirty="0"/>
          </a:p>
        </p:txBody>
      </p:sp>
      <p:pic>
        <p:nvPicPr>
          <p:cNvPr id="2050" name="Picture 2" descr="https://kladraz.ru/images/6(14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68808" y="3621498"/>
            <a:ext cx="7200000" cy="34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839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9344" y="707644"/>
            <a:ext cx="2583695" cy="663956"/>
          </a:xfrm>
        </p:spPr>
        <p:txBody>
          <a:bodyPr/>
          <a:lstStyle/>
          <a:p>
            <a:r>
              <a:rPr lang="ru-RU" dirty="0" smtClean="0"/>
              <a:t>стул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96" y="2098593"/>
            <a:ext cx="5128389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51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3" y="413158"/>
            <a:ext cx="4453316" cy="720000"/>
          </a:xfrm>
        </p:spPr>
        <p:txBody>
          <a:bodyPr/>
          <a:lstStyle/>
          <a:p>
            <a:r>
              <a:rPr lang="ru-RU" dirty="0" smtClean="0"/>
              <a:t>рыбка</a:t>
            </a:r>
            <a:endParaRPr lang="ru-RU" dirty="0"/>
          </a:p>
        </p:txBody>
      </p:sp>
      <p:pic>
        <p:nvPicPr>
          <p:cNvPr id="3074" name="Picture 2" descr="https://multiurok.ru/img/586116/image_5bd4d78c0c5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8810" y="2572998"/>
            <a:ext cx="7200000" cy="5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73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532" y="698210"/>
            <a:ext cx="4453316" cy="720000"/>
          </a:xfrm>
        </p:spPr>
        <p:txBody>
          <a:bodyPr/>
          <a:lstStyle/>
          <a:p>
            <a:r>
              <a:rPr lang="ru-RU" dirty="0" smtClean="0"/>
              <a:t>половник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1" t="3857" r="34807" b="71286"/>
          <a:stretch/>
        </p:blipFill>
        <p:spPr>
          <a:xfrm>
            <a:off x="493144" y="2121335"/>
            <a:ext cx="5876093" cy="72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0959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236" y="489857"/>
            <a:ext cx="4453316" cy="720000"/>
          </a:xfrm>
        </p:spPr>
        <p:txBody>
          <a:bodyPr/>
          <a:lstStyle/>
          <a:p>
            <a:r>
              <a:rPr lang="ru-RU" dirty="0" smtClean="0"/>
              <a:t>морковка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8" t="20334" r="31774" b="19859"/>
          <a:stretch/>
        </p:blipFill>
        <p:spPr>
          <a:xfrm>
            <a:off x="1106563" y="1830343"/>
            <a:ext cx="4814663" cy="72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713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1372" y="849086"/>
            <a:ext cx="2779637" cy="661198"/>
          </a:xfrm>
        </p:spPr>
        <p:txBody>
          <a:bodyPr/>
          <a:lstStyle/>
          <a:p>
            <a:r>
              <a:rPr lang="ru-RU" dirty="0" smtClean="0"/>
              <a:t>Лопата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21" y="2132178"/>
            <a:ext cx="5030137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19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087" y="642330"/>
            <a:ext cx="3106209" cy="565985"/>
          </a:xfrm>
        </p:spPr>
        <p:txBody>
          <a:bodyPr>
            <a:normAutofit/>
          </a:bodyPr>
          <a:lstStyle/>
          <a:p>
            <a:r>
              <a:rPr lang="ru-RU" dirty="0" smtClean="0"/>
              <a:t>Брюки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68" y="2083191"/>
            <a:ext cx="500604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2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302" y="805615"/>
            <a:ext cx="2289780" cy="565985"/>
          </a:xfrm>
        </p:spPr>
        <p:txBody>
          <a:bodyPr>
            <a:normAutofit/>
          </a:bodyPr>
          <a:lstStyle/>
          <a:p>
            <a:r>
              <a:rPr lang="ru-RU" dirty="0" smtClean="0"/>
              <a:t>Гриб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89" y="2102427"/>
            <a:ext cx="515940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72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613" y="674987"/>
            <a:ext cx="2453066" cy="4680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елка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" r="3579"/>
          <a:stretch/>
        </p:blipFill>
        <p:spPr>
          <a:xfrm>
            <a:off x="880213" y="1959428"/>
            <a:ext cx="5015866" cy="72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23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0255" y="772958"/>
            <a:ext cx="3563409" cy="533327"/>
          </a:xfrm>
        </p:spPr>
        <p:txBody>
          <a:bodyPr>
            <a:normAutofit/>
          </a:bodyPr>
          <a:lstStyle/>
          <a:p>
            <a:r>
              <a:rPr lang="ru-RU" dirty="0" smtClean="0"/>
              <a:t>сапожок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4" y="2100015"/>
            <a:ext cx="5175832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6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223" y="805616"/>
            <a:ext cx="3400123" cy="565985"/>
          </a:xfrm>
        </p:spPr>
        <p:txBody>
          <a:bodyPr>
            <a:normAutofit/>
          </a:bodyPr>
          <a:lstStyle/>
          <a:p>
            <a:r>
              <a:rPr lang="ru-RU" dirty="0" smtClean="0"/>
              <a:t>Листик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66" y="1994992"/>
            <a:ext cx="5026584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20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702" y="838272"/>
            <a:ext cx="2746980" cy="500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Домик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614" y="1803441"/>
            <a:ext cx="5129771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81150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57</Words>
  <Application>Microsoft Office PowerPoint</Application>
  <PresentationFormat>Лист A4 (210x297 мм)</PresentationFormat>
  <Paragraphs>27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 Light</vt:lpstr>
      <vt:lpstr>Trebuchet MS</vt:lpstr>
      <vt:lpstr>Wingdings 3</vt:lpstr>
      <vt:lpstr>Аспект</vt:lpstr>
      <vt:lpstr>Дерево </vt:lpstr>
      <vt:lpstr>стул</vt:lpstr>
      <vt:lpstr>Лопата</vt:lpstr>
      <vt:lpstr>Брюки </vt:lpstr>
      <vt:lpstr>Гриб </vt:lpstr>
      <vt:lpstr>елка</vt:lpstr>
      <vt:lpstr>сапожок</vt:lpstr>
      <vt:lpstr>Листик </vt:lpstr>
      <vt:lpstr>Домик </vt:lpstr>
      <vt:lpstr>кораблик</vt:lpstr>
      <vt:lpstr>трактор</vt:lpstr>
      <vt:lpstr>девочка</vt:lpstr>
      <vt:lpstr>кошка</vt:lpstr>
      <vt:lpstr>цветок</vt:lpstr>
      <vt:lpstr>груша</vt:lpstr>
      <vt:lpstr>Рыба</vt:lpstr>
      <vt:lpstr>Елка</vt:lpstr>
      <vt:lpstr>конфетка</vt:lpstr>
      <vt:lpstr>конфетка</vt:lpstr>
      <vt:lpstr>рыбка</vt:lpstr>
      <vt:lpstr>половник</vt:lpstr>
      <vt:lpstr>морковка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Дерево </dc:title>
  <dc:creator>User</dc:creator>
  <cp:lastModifiedBy>User</cp:lastModifiedBy>
  <cp:revision>11</cp:revision>
  <dcterms:created xsi:type="dcterms:W3CDTF">2019-05-23T09:22:35Z</dcterms:created>
  <dcterms:modified xsi:type="dcterms:W3CDTF">2019-05-23T10:06:09Z</dcterms:modified>
</cp:coreProperties>
</file>