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378" y="-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A2350A-EA23-4255-87CD-A95A792D8C47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AC9521-A220-4C51-82E0-2BE44A21B1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422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43B27-76A9-4C57-94D2-8AFF2CF12F29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75FB6-CAAB-4176-A19D-CD894A9F29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43B27-76A9-4C57-94D2-8AFF2CF12F29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75FB6-CAAB-4176-A19D-CD894A9F29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43B27-76A9-4C57-94D2-8AFF2CF12F29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75FB6-CAAB-4176-A19D-CD894A9F29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43B27-76A9-4C57-94D2-8AFF2CF12F29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75FB6-CAAB-4176-A19D-CD894A9F29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43B27-76A9-4C57-94D2-8AFF2CF12F29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75FB6-CAAB-4176-A19D-CD894A9F29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43B27-76A9-4C57-94D2-8AFF2CF12F29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75FB6-CAAB-4176-A19D-CD894A9F29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43B27-76A9-4C57-94D2-8AFF2CF12F29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75FB6-CAAB-4176-A19D-CD894A9F29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43B27-76A9-4C57-94D2-8AFF2CF12F29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75FB6-CAAB-4176-A19D-CD894A9F29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43B27-76A9-4C57-94D2-8AFF2CF12F29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75FB6-CAAB-4176-A19D-CD894A9F29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43B27-76A9-4C57-94D2-8AFF2CF12F29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75FB6-CAAB-4176-A19D-CD894A9F29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43B27-76A9-4C57-94D2-8AFF2CF12F29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75FB6-CAAB-4176-A19D-CD894A9F29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43B27-76A9-4C57-94D2-8AFF2CF12F29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75FB6-CAAB-4176-A19D-CD894A9F298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434467" y="56612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endParaRPr lang="ru-RU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514008" y="3501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1052736"/>
            <a:ext cx="44050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Зимняя улица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5123371" y="1797509"/>
            <a:ext cx="2876178" cy="383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204864"/>
            <a:ext cx="5600170" cy="4200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3568" y="764704"/>
            <a:ext cx="76328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Продолжай рисовать прямоугольники. Работа будет выглядеть интереснее, если домики будут разной высоты.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r="1881" b="2318"/>
          <a:stretch>
            <a:fillRect/>
          </a:stretch>
        </p:blipFill>
        <p:spPr bwMode="auto">
          <a:xfrm>
            <a:off x="611560" y="548680"/>
            <a:ext cx="4176464" cy="3118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429000"/>
            <a:ext cx="3967989" cy="297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932040" y="1268760"/>
            <a:ext cx="35283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центре должны быть домики ярких цветов.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 b="3932"/>
          <a:stretch>
            <a:fillRect/>
          </a:stretch>
        </p:blipFill>
        <p:spPr bwMode="auto">
          <a:xfrm>
            <a:off x="3131839" y="2492896"/>
            <a:ext cx="5471873" cy="3942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27584" y="620688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Если времени немного, этот этап можно пропустить.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1412776"/>
            <a:ext cx="7848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Крыши и правые стороны домов затемним. Для этого в каждый цвет добавь каплю черного цвета.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 b="2751"/>
          <a:stretch>
            <a:fillRect/>
          </a:stretch>
        </p:blipFill>
        <p:spPr bwMode="auto">
          <a:xfrm>
            <a:off x="1691680" y="548680"/>
            <a:ext cx="5971073" cy="4355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55776" y="5013176"/>
            <a:ext cx="590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Вот так выглядит завершенный этап.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l="388" t="2751" r="1274" b="2294"/>
          <a:stretch>
            <a:fillRect/>
          </a:stretch>
        </p:blipFill>
        <p:spPr bwMode="auto">
          <a:xfrm>
            <a:off x="3063766" y="2420888"/>
            <a:ext cx="546867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11560" y="548680"/>
            <a:ext cx="79208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Пора «оживить» наши домики. Добавим окна.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Лучше выбрать цвет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охры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Если в твоей палитре нет такого цвета, можешь в желтый добавить каплю коричневого. Окна могут быть большие или маленькие. В два или три ряда.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 t="1569" r="2160"/>
          <a:stretch>
            <a:fillRect/>
          </a:stretch>
        </p:blipFill>
        <p:spPr bwMode="auto">
          <a:xfrm>
            <a:off x="2987824" y="2219932"/>
            <a:ext cx="5544616" cy="418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43608" y="1124744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каждую крышу добавим снежные шапки.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 l="1274" t="1569" b="3932"/>
          <a:stretch>
            <a:fillRect/>
          </a:stretch>
        </p:blipFill>
        <p:spPr bwMode="auto">
          <a:xfrm>
            <a:off x="2987824" y="2420888"/>
            <a:ext cx="5576168" cy="4003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3568" y="764704"/>
            <a:ext cx="76328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Продолжай рисовать прямоугольники. Работа будет выглядеть интереснее, если домики будут разной высоты.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 t="2751" r="1274" b="1569"/>
          <a:stretch>
            <a:fillRect/>
          </a:stretch>
        </p:blipFill>
        <p:spPr bwMode="auto">
          <a:xfrm>
            <a:off x="3131840" y="2348880"/>
            <a:ext cx="5504160" cy="400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27584" y="620688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Если времени немного, этот этап можно пропустить.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1268760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окошки добавим света с помощью маленьких белых бликов.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 t="1569" r="1274"/>
          <a:stretch>
            <a:fillRect/>
          </a:stretch>
        </p:blipFill>
        <p:spPr bwMode="auto">
          <a:xfrm>
            <a:off x="2915816" y="2060848"/>
            <a:ext cx="5713271" cy="4272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27584" y="908720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Ты можешь сделать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набрызг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задний план.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692696"/>
            <a:ext cx="53104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Нам понадобятся материалы: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1844824"/>
            <a:ext cx="59046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Лист картона или бумаги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Кисти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Гуашь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Непроливайка</a:t>
            </a:r>
          </a:p>
        </p:txBody>
      </p:sp>
      <p:pic>
        <p:nvPicPr>
          <p:cNvPr id="4" name="Picture 2" descr="https://klike.net/uploads/posts/2022-11/1667721982_3-4.png"/>
          <p:cNvPicPr>
            <a:picLocks noChangeAspect="1" noChangeArrowheads="1"/>
          </p:cNvPicPr>
          <p:nvPr/>
        </p:nvPicPr>
        <p:blipFill>
          <a:blip r:embed="rId2" cstate="print"/>
          <a:srcRect b="5771"/>
          <a:stretch>
            <a:fillRect/>
          </a:stretch>
        </p:blipFill>
        <p:spPr bwMode="auto">
          <a:xfrm>
            <a:off x="4427984" y="2348880"/>
            <a:ext cx="3725567" cy="38577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204864"/>
            <a:ext cx="547260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3568" y="764704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Набери на кисть белую краску и сделай широкие  мазки по всему листу, кроме нижней части.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348880"/>
            <a:ext cx="5408149" cy="40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3568" y="764704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Добавь синих.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204864"/>
            <a:ext cx="5504160" cy="4128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3568" y="764704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жёлтых.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t="2751"/>
          <a:stretch>
            <a:fillRect/>
          </a:stretch>
        </p:blipFill>
        <p:spPr bwMode="auto">
          <a:xfrm>
            <a:off x="2987824" y="2348880"/>
            <a:ext cx="5576168" cy="4067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3568" y="620688"/>
            <a:ext cx="76328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Промой кисть, набери белую краску и растяни цветные пятна горизонтальными мазками. Двигайся от края до края листа. Как только краска перестает растягиваться, набирай белую краску.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t="2751"/>
          <a:stretch>
            <a:fillRect/>
          </a:stretch>
        </p:blipFill>
        <p:spPr bwMode="auto">
          <a:xfrm>
            <a:off x="2843808" y="2276872"/>
            <a:ext cx="5659843" cy="4128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3568" y="764704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Нижнюю часть не закрашивай, там у нас будут дома.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3046" t="6294" r="1274" b="6294"/>
          <a:stretch>
            <a:fillRect/>
          </a:stretch>
        </p:blipFill>
        <p:spPr bwMode="auto">
          <a:xfrm>
            <a:off x="3059832" y="2564904"/>
            <a:ext cx="5544616" cy="379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3568" y="764704"/>
            <a:ext cx="76328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Цвета для домиков ты можешь выбрать любые. Некоторые домики будут с плоской крышей. Рисуй прямоугольники.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t="1569"/>
          <a:stretch>
            <a:fillRect/>
          </a:stretch>
        </p:blipFill>
        <p:spPr bwMode="auto">
          <a:xfrm>
            <a:off x="2987824" y="2420888"/>
            <a:ext cx="5494379" cy="40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3568" y="764704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Два домика будут с крышей. Поэтому на прямоугольник «дострой» треугольник.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256</Words>
  <Application>Microsoft Office PowerPoint</Application>
  <PresentationFormat>Экран (4:3)</PresentationFormat>
  <Paragraphs>25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X</dc:creator>
  <cp:lastModifiedBy>Надежда М. Слободскова</cp:lastModifiedBy>
  <cp:revision>2</cp:revision>
  <dcterms:created xsi:type="dcterms:W3CDTF">2023-01-15T09:28:43Z</dcterms:created>
  <dcterms:modified xsi:type="dcterms:W3CDTF">2023-01-19T12:43:09Z</dcterms:modified>
</cp:coreProperties>
</file>