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udio/unknown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4"/>
  </p:sldMasterIdLst>
  <p:handoutMasterIdLst>
    <p:handoutMasterId r:id="rId15"/>
  </p:handoutMasterIdLst>
  <p:sldIdLst>
    <p:sldId id="257" r:id="rId5"/>
    <p:sldId id="258" r:id="rId6"/>
    <p:sldId id="263" r:id="rId7"/>
    <p:sldId id="284" r:id="rId8"/>
    <p:sldId id="285" r:id="rId9"/>
    <p:sldId id="268" r:id="rId10"/>
    <p:sldId id="273" r:id="rId11"/>
    <p:sldId id="287" r:id="rId12"/>
    <p:sldId id="286" r:id="rId13"/>
    <p:sldId id="282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без заголовка" id="{795CE3A4-D699-4BC0-B6CF-029419CF2983}">
          <p14:sldIdLst>
            <p14:sldId id="257"/>
            <p14:sldId id="258"/>
            <p14:sldId id="269"/>
            <p14:sldId id="263"/>
            <p14:sldId id="272"/>
            <p14:sldId id="262"/>
            <p14:sldId id="268"/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  <p14:sldId id="283"/>
            <p14:sldId id="282"/>
          </p14:sldIdLst>
        </p14:section>
      </p14:sectionLst>
    </p:ex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18F88"/>
    <a:srgbClr val="2CA1A4"/>
    <a:srgbClr val="006600"/>
    <a:srgbClr val="52D0D4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69" d="100"/>
          <a:sy n="69" d="100"/>
        </p:scale>
        <p:origin x="-564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98" y="10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29.png"/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0.png"/><Relationship Id="rId5" Type="http://schemas.openxmlformats.org/officeDocument/2006/relationships/image" Target="../media/image31.png"/><Relationship Id="rId4" Type="http://schemas.openxmlformats.org/officeDocument/2006/relationships/image" Target="../media/image39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33.png"/><Relationship Id="rId7" Type="http://schemas.openxmlformats.org/officeDocument/2006/relationships/image" Target="../media/image15.png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1.png"/><Relationship Id="rId11" Type="http://schemas.openxmlformats.org/officeDocument/2006/relationships/image" Target="../media/image30.png"/><Relationship Id="rId5" Type="http://schemas.openxmlformats.org/officeDocument/2006/relationships/image" Target="../media/image14.png"/><Relationship Id="rId10" Type="http://schemas.openxmlformats.org/officeDocument/2006/relationships/image" Target="../media/image13.png"/><Relationship Id="rId4" Type="http://schemas.openxmlformats.org/officeDocument/2006/relationships/image" Target="../media/image35.png"/><Relationship Id="rId9" Type="http://schemas.openxmlformats.org/officeDocument/2006/relationships/image" Target="../media/image1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69165" y="160118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5012" y="4566542"/>
            <a:ext cx="5761973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066536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86341" y="5928607"/>
            <a:ext cx="1086121" cy="56927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86341" y="249293"/>
            <a:ext cx="798187" cy="5240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5906" y="1390262"/>
            <a:ext cx="678815" cy="71828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07474" y="1031437"/>
            <a:ext cx="762565" cy="1223076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605126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35488" y="3856564"/>
            <a:ext cx="606578" cy="66791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16004" y="4423435"/>
            <a:ext cx="870858" cy="86485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0518" y="1031437"/>
            <a:ext cx="789025" cy="64674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556070" y="3193142"/>
            <a:ext cx="680703" cy="663421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254414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03611" y="1153529"/>
            <a:ext cx="1390613" cy="11911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7475" y="2281641"/>
            <a:ext cx="795802" cy="12763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80881" y="5063752"/>
            <a:ext cx="1108023" cy="5642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16762" y="63328"/>
            <a:ext cx="726094" cy="76830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73884" y="428151"/>
            <a:ext cx="758559" cy="49434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28288" y="6267711"/>
            <a:ext cx="2502011" cy="425398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122498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езульта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679045" y="2569706"/>
            <a:ext cx="5493984" cy="699587"/>
          </a:xfrm>
          <a:prstGeom prst="rect">
            <a:avLst/>
          </a:prstGeom>
        </p:spPr>
        <p:txBody>
          <a:bodyPr/>
          <a:lstStyle>
            <a:lvl1pPr>
              <a:defRPr sz="4000" b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22253" y="3701964"/>
            <a:ext cx="1008264" cy="60348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35488" y="3856564"/>
            <a:ext cx="606578" cy="66791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0518" y="1031437"/>
            <a:ext cx="789025" cy="64674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24707" y="144010"/>
            <a:ext cx="798187" cy="524001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03421" y="4305451"/>
            <a:ext cx="365839" cy="29189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1155" y="3514890"/>
            <a:ext cx="342592" cy="37414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64783" y="3126050"/>
            <a:ext cx="331469" cy="777679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15555" y="668011"/>
            <a:ext cx="1077995" cy="1387918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23801" y="1727119"/>
            <a:ext cx="623266" cy="657619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86341" y="5928607"/>
            <a:ext cx="1086121" cy="569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444676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4.81481E-6 C -0.00833 0.00278 -0.01823 0.0051 -0.0237 0.01181 C -0.02904 0.01945 -0.03255 0.02963 -0.03633 0.03982 C -0.04023 0.04977 -0.0401 0.06088 -0.03997 0.07223 C -0.03958 0.08264 -0.03867 0.09468 -0.03359 0.10695 C -0.02969 0.11852 -0.02148 0.13056 -0.01185 0.14121 C -0.00352 0.15163 0.00716 0.16088 0.01823 0.16922 C 0.02917 0.17663 0.04062 0.18311 0.05104 0.18704 C 0.06276 0.19121 0.07344 0.1926 0.08372 0.19028 C 0.09271 0.18843 0.10117 0.18496 0.10755 0.17778 C 0.11328 0.17153 0.11745 0.16065 0.11888 0.15047 C 0.12201 0.14213 0.12227 0.12987 0.11901 0.11783 C 0.11628 0.10649 0.10911 0.09514 0.09857 0.08588 C 0.0875 0.07686 0.07591 0.07431 0.06719 0.07593 C 0.05951 0.07848 0.05326 0.08565 0.05013 0.0963 C 0.04818 0.10764 0.0474 0.11852 0.05052 0.12987 C 0.05378 0.14098 0.0526 0.14213 0.0694 0.16389 C 0.08424 0.18519 0.10156 0.19075 0.11224 0.19723 C 0.12214 0.20278 0.13112 0.20371 0.14219 0.20625 C 0.1543 0.20788 0.16536 0.2051 0.17279 0.20163 C 0.18099 0.19885 0.18477 0.19144 0.19102 0.17963 C 0.19648 0.1669 0.19792 0.16065 0.19935 0.14977 C 0.20104 0.13959 0.20286 0.12917 0.20508 0.11899 " pathEditMode="relative" rAng="1020000" ptsTypes="AAAAAAAAAAAAAAAAAAAAA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56" y="1217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3.7037E-7 L 0.13047 -0.08264 C 0.15768 -0.10069 0.19831 -0.11157 0.24115 -0.11157 C 0.28985 -0.11157 0.32891 -0.10069 0.35612 -0.08264 L 0.48698 -3.7037E-7 " pathEditMode="relative" rAng="0" ptsTypes="AAAAA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49" y="-557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3.7037E-7 L -0.47812 -0.0141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906" y="-71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7037E-6 L -0.07838 0.00463 " pathEditMode="relative" rAng="0" ptsTypes="AA">
                                      <p:cBhvr>
                                        <p:cTn id="12" dur="4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19" y="23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3.7037E-6 L 0.03242 0.2004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5" y="100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1.48148E-6 L -0.18568 -0.1870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45" y="-9352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616117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4710" y="3719630"/>
            <a:ext cx="749676" cy="7753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65836" y="4946754"/>
            <a:ext cx="1313458" cy="40171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4911" y="1608417"/>
            <a:ext cx="1180646" cy="6011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2934" y="3462687"/>
            <a:ext cx="785245" cy="77835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83252" y="560779"/>
            <a:ext cx="1131863" cy="969486"/>
          </a:xfrm>
          <a:prstGeom prst="rect">
            <a:avLst/>
          </a:prstGeom>
        </p:spPr>
      </p:pic>
      <p:sp>
        <p:nvSpPr>
          <p:cNvPr id="30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923140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5295" y="1731776"/>
            <a:ext cx="973361" cy="12532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2185" y="991277"/>
            <a:ext cx="523657" cy="14160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34015" y="3758386"/>
            <a:ext cx="916723" cy="7314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67286" y="147017"/>
            <a:ext cx="722633" cy="717650"/>
          </a:xfrm>
          <a:prstGeom prst="rect">
            <a:avLst/>
          </a:prstGeom>
        </p:spPr>
      </p:pic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186519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31971" y="182485"/>
            <a:ext cx="623266" cy="657619"/>
          </a:xfrm>
          <a:prstGeom prst="rect">
            <a:avLst/>
          </a:prstGeom>
        </p:spPr>
      </p:pic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27643" y="923337"/>
            <a:ext cx="798187" cy="5240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1467" y="3327816"/>
            <a:ext cx="342592" cy="3741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47323" y="4615103"/>
            <a:ext cx="386095" cy="423459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0807" y="3327816"/>
            <a:ext cx="331469" cy="77767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9456" y="3932944"/>
            <a:ext cx="408487" cy="345101"/>
          </a:xfrm>
          <a:prstGeom prst="rect">
            <a:avLst/>
          </a:prstGeom>
        </p:spPr>
      </p:pic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8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637089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07098" y="696303"/>
            <a:ext cx="1077995" cy="13879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251018" y="323990"/>
            <a:ext cx="526988" cy="142509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251018" y="2105282"/>
            <a:ext cx="829574" cy="82385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88413" y="5101326"/>
            <a:ext cx="895279" cy="4558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0175" y="1529530"/>
            <a:ext cx="1153102" cy="987678"/>
          </a:xfrm>
          <a:prstGeom prst="rect">
            <a:avLst/>
          </a:prstGeom>
        </p:spPr>
      </p:pic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033335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44873" y="3758386"/>
            <a:ext cx="861745" cy="78141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1467" y="3327816"/>
            <a:ext cx="342592" cy="37414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47323" y="4615103"/>
            <a:ext cx="386095" cy="42345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0807" y="3327816"/>
            <a:ext cx="331469" cy="77767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9456" y="3932944"/>
            <a:ext cx="408487" cy="345101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4385598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317978" y="1491330"/>
            <a:ext cx="1404330" cy="71509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7622" y="1749087"/>
            <a:ext cx="1175655" cy="10069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67486" y="6032241"/>
            <a:ext cx="1008264" cy="6034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3669348" y="4859421"/>
            <a:ext cx="1798138" cy="570115"/>
          </a:xfrm>
          <a:prstGeom prst="rect">
            <a:avLst/>
          </a:prstGeom>
        </p:spPr>
      </p:pic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92287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28288" y="6267711"/>
            <a:ext cx="2502011" cy="42539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7964" y="2779905"/>
            <a:ext cx="331469" cy="7776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9299" y="3843003"/>
            <a:ext cx="408487" cy="34510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87987" y="1753346"/>
            <a:ext cx="342592" cy="37414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46794" y="3643668"/>
            <a:ext cx="386095" cy="423459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542906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612630"/>
            <a:ext cx="2806383" cy="324537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80310" y="2319185"/>
            <a:ext cx="3911690" cy="453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86" r:id="rId13"/>
  </p:sldLayoutIdLst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14.png"/><Relationship Id="rId7" Type="http://schemas.openxmlformats.org/officeDocument/2006/relationships/image" Target="../media/image50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jpeg"/><Relationship Id="rId5" Type="http://schemas.openxmlformats.org/officeDocument/2006/relationships/image" Target="../media/image54.png"/><Relationship Id="rId4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56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6583" y="384265"/>
            <a:ext cx="10907506" cy="4728061"/>
          </a:xfrm>
          <a:prstGeom prst="rect">
            <a:avLst/>
          </a:prstGeom>
        </p:spPr>
        <p:txBody>
          <a:bodyPr/>
          <a:lstStyle/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ru-RU" altLang="ru-RU" sz="2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+mn-cs"/>
              </a:rPr>
              <a:t/>
            </a:r>
            <a:br>
              <a:rPr lang="ru-RU" altLang="ru-RU" sz="2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+mn-cs"/>
              </a:rPr>
            </a:br>
            <a:r>
              <a:rPr lang="ru-RU" altLang="ru-RU" sz="20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+mn-cs"/>
              </a:rPr>
              <a:t/>
            </a:r>
            <a:br>
              <a:rPr lang="ru-RU" altLang="ru-RU" sz="20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+mn-cs"/>
              </a:rPr>
            </a:br>
            <a:r>
              <a:rPr lang="ru-RU" altLang="ru-RU" sz="2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+mn-cs"/>
              </a:rPr>
              <a:t/>
            </a:r>
            <a:br>
              <a:rPr lang="ru-RU" altLang="ru-RU" sz="2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+mn-cs"/>
              </a:rPr>
            </a:br>
            <a:r>
              <a:rPr lang="ru-RU" altLang="ru-RU" sz="2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+mn-cs"/>
              </a:rPr>
              <a:t/>
            </a:r>
            <a:br>
              <a:rPr lang="ru-RU" altLang="ru-RU" sz="2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+mn-cs"/>
              </a:rPr>
            </a:br>
            <a:r>
              <a:rPr lang="ru-RU" altLang="ru-RU" sz="20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+mn-cs"/>
              </a:rPr>
              <a:t/>
            </a:r>
            <a:br>
              <a:rPr lang="ru-RU" altLang="ru-RU" sz="20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+mn-cs"/>
              </a:rPr>
            </a:br>
            <a:r>
              <a:rPr lang="ru-RU" altLang="ru-RU" sz="2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+mn-cs"/>
              </a:rPr>
              <a:t/>
            </a:r>
            <a:br>
              <a:rPr lang="ru-RU" altLang="ru-RU" sz="2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+mn-cs"/>
              </a:rPr>
            </a:br>
            <a:r>
              <a:rPr lang="ru-RU" altLang="ru-RU" sz="20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+mn-cs"/>
              </a:rPr>
              <a:t/>
            </a:r>
            <a:br>
              <a:rPr lang="ru-RU" altLang="ru-RU" sz="20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+mn-cs"/>
              </a:rPr>
            </a:br>
            <a:r>
              <a:rPr lang="ru-RU" altLang="ru-RU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+mn-cs"/>
              </a:rPr>
              <a:t>Безопасность </a:t>
            </a:r>
            <a:r>
              <a:rPr lang="ru-RU" altLang="ru-RU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  <a:t/>
            </a:r>
            <a:br>
              <a:rPr lang="ru-RU" altLang="ru-RU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</a:br>
            <a:r>
              <a:rPr lang="ru-RU" altLang="ru-RU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  <a:t>в природной среде</a:t>
            </a:r>
            <a:r>
              <a:rPr lang="ru-RU" altLang="ru-RU" sz="48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  <a:t/>
            </a:r>
            <a:br>
              <a:rPr lang="ru-RU" altLang="ru-RU" sz="48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</a:br>
            <a:r>
              <a:rPr lang="ru-RU" altLang="ru-RU" sz="48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  <a:t/>
            </a:r>
            <a:br>
              <a:rPr lang="ru-RU" altLang="ru-RU" sz="48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</a:br>
            <a:r>
              <a:rPr lang="ru-RU" altLang="ru-RU" sz="2400" b="1" dirty="0">
                <a:solidFill>
                  <a:srgbClr val="00FF00"/>
                </a:solidFill>
                <a:latin typeface="Arial" panose="020B0604020202020204" pitchFamily="34" charset="0"/>
                <a:ea typeface="+mn-ea"/>
                <a:cs typeface="+mn-cs"/>
              </a:rPr>
              <a:t/>
            </a:r>
            <a:br>
              <a:rPr lang="ru-RU" altLang="ru-RU" sz="2400" b="1" dirty="0">
                <a:solidFill>
                  <a:srgbClr val="00FF00"/>
                </a:solidFill>
                <a:latin typeface="Arial" panose="020B0604020202020204" pitchFamily="34" charset="0"/>
                <a:ea typeface="+mn-ea"/>
                <a:cs typeface="+mn-cs"/>
              </a:rPr>
            </a:br>
            <a:r>
              <a:rPr lang="ru-RU" altLang="ru-RU" sz="2400" b="1" dirty="0" smtClean="0">
                <a:solidFill>
                  <a:srgbClr val="00FF00"/>
                </a:solidFill>
                <a:latin typeface="Arial" panose="020B0604020202020204" pitchFamily="34" charset="0"/>
                <a:ea typeface="+mn-ea"/>
                <a:cs typeface="+mn-cs"/>
              </a:rPr>
              <a:t/>
            </a:r>
            <a:br>
              <a:rPr lang="ru-RU" altLang="ru-RU" sz="2400" b="1" dirty="0" smtClean="0">
                <a:solidFill>
                  <a:srgbClr val="00FF00"/>
                </a:solidFill>
                <a:latin typeface="Arial" panose="020B0604020202020204" pitchFamily="34" charset="0"/>
                <a:ea typeface="+mn-ea"/>
                <a:cs typeface="+mn-cs"/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35501" y="3055361"/>
            <a:ext cx="1107942" cy="33885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8374" y="1860697"/>
            <a:ext cx="958505" cy="4880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43641" y="425398"/>
            <a:ext cx="1393373" cy="11934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200432" y="5850901"/>
            <a:ext cx="827313" cy="85564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8873" y="2931886"/>
            <a:ext cx="932845" cy="92466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59694" y="3055361"/>
            <a:ext cx="3429778" cy="3429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908021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397893" y="1211962"/>
            <a:ext cx="9547196" cy="2916693"/>
          </a:xfrm>
        </p:spPr>
        <p:txBody>
          <a:bodyPr/>
          <a:lstStyle/>
          <a:p>
            <a:pPr algn="ctr"/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Соблюдайте правила безопасности на природе !!!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15367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3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3" presetClass="emph" presetSubtype="6" repeatCount="indefinite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2CA0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4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25323" y="4997226"/>
            <a:ext cx="1107942" cy="3388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749" y="1873862"/>
            <a:ext cx="958505" cy="4880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838163" y="1097202"/>
            <a:ext cx="1393373" cy="119348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79875" y="5788598"/>
            <a:ext cx="827313" cy="85564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472540" y="1923800"/>
            <a:ext cx="8668988" cy="4622047"/>
          </a:xfrm>
          <a:prstGeom prst="rect">
            <a:avLst/>
          </a:prstGeom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89040" y="471056"/>
            <a:ext cx="10179698" cy="141712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altLang="ru-RU" sz="2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+mn-cs"/>
              </a:rPr>
              <a:t>Наступила весна. В это время люди ,всей семьей, выбираются на природу.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altLang="ru-RU" sz="2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+mn-cs"/>
              </a:rPr>
              <a:t>Солнце</a:t>
            </a:r>
            <a:r>
              <a:rPr lang="ru-RU" altLang="ru-RU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+mn-cs"/>
              </a:rPr>
              <a:t>, воздух и вода – </a:t>
            </a:r>
            <a:r>
              <a:rPr lang="ru-RU" altLang="ru-RU" sz="2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+mn-cs"/>
              </a:rPr>
              <a:t>это </a:t>
            </a:r>
            <a:r>
              <a:rPr lang="ru-RU" altLang="ru-RU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+mn-cs"/>
              </a:rPr>
              <a:t>замечательно. </a:t>
            </a:r>
            <a:endParaRPr lang="ru-RU" altLang="ru-RU" sz="2000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cs typeface="+mn-cs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altLang="ru-RU" sz="2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+mn-cs"/>
              </a:rPr>
              <a:t>Но</a:t>
            </a:r>
            <a:r>
              <a:rPr lang="ru-RU" altLang="ru-RU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+mn-cs"/>
              </a:rPr>
              <a:t>, принимая решение </a:t>
            </a:r>
            <a:r>
              <a:rPr lang="ru-RU" altLang="ru-RU" sz="2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+mn-cs"/>
              </a:rPr>
              <a:t>выехать на природу, </a:t>
            </a:r>
            <a:r>
              <a:rPr lang="ru-RU" altLang="ru-RU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+mn-cs"/>
              </a:rPr>
              <a:t>необходимо в первую очередь позаботиться </a:t>
            </a:r>
            <a:r>
              <a:rPr lang="ru-RU" altLang="ru-RU" sz="2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+mn-cs"/>
              </a:rPr>
              <a:t>о безопасности</a:t>
            </a:r>
            <a:r>
              <a:rPr lang="ru-RU" altLang="ru-RU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+mn-cs"/>
              </a:rPr>
              <a:t>. </a:t>
            </a:r>
            <a:endParaRPr lang="ru-RU" sz="20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58932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1639" y="6288724"/>
            <a:ext cx="1086121" cy="5692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31262" y="317241"/>
            <a:ext cx="798187" cy="5240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2275" y="1633030"/>
            <a:ext cx="678815" cy="71828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874" y="229704"/>
            <a:ext cx="762565" cy="12230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/>
          <a:srcRect t="5940" b="6144"/>
          <a:stretch>
            <a:fillRect/>
          </a:stretch>
        </p:blipFill>
        <p:spPr>
          <a:xfrm>
            <a:off x="6278049" y="2909455"/>
            <a:ext cx="4916423" cy="32417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329682" y="2913745"/>
            <a:ext cx="5004318" cy="3340478"/>
          </a:xfrm>
          <a:prstGeom prst="rect">
            <a:avLst/>
          </a:prstGeom>
        </p:spPr>
      </p:pic>
      <p:pic>
        <p:nvPicPr>
          <p:cNvPr id="10" name="Рисунок 9" descr="20190506152332.pn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2273011" y="0"/>
            <a:ext cx="6953250" cy="261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582054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6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900546" y="360218"/>
            <a:ext cx="10446327" cy="615141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f4e3142e744685fa94c5a9d236b38e5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54182" y="304800"/>
            <a:ext cx="11291453" cy="635144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7899" y="5289294"/>
            <a:ext cx="1390613" cy="11911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98917" y="2881006"/>
            <a:ext cx="795802" cy="127638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28288" y="6267711"/>
            <a:ext cx="2502011" cy="42539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235527"/>
            <a:ext cx="1192876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Встретить в наших лесах  </a:t>
            </a:r>
            <a:r>
              <a:rPr lang="ru-RU" altLang="ru-RU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ядовитую змею </a:t>
            </a:r>
            <a:r>
              <a:rPr lang="ru-RU" altLang="ru-RU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проще, чем </a:t>
            </a:r>
            <a:r>
              <a:rPr lang="ru-RU" altLang="ru-RU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кабана или </a:t>
            </a:r>
            <a:r>
              <a:rPr lang="ru-RU" altLang="ru-RU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лося. Змеи при встрече с человеком  предпочитают уступить ему дорогу. Но дело в том, что обоняние и зрение у змей слабое, а потому, быстро шагая, вы на нее можете просто наступить. В средней полосе России обитает обыкновенная гадюка. </a:t>
            </a:r>
            <a:r>
              <a:rPr lang="ru-RU" altLang="ru-RU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Это ночное пресмыкающееся, но и днем ее можно частенько увидеть даже у нас, она любит греться на солнышке. Встретить </a:t>
            </a:r>
            <a:r>
              <a:rPr lang="ru-RU" altLang="ru-RU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гадюку можно в лесу, </a:t>
            </a:r>
            <a:r>
              <a:rPr lang="ru-RU" altLang="ru-RU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возле воды, </a:t>
            </a:r>
            <a:r>
              <a:rPr lang="ru-RU" altLang="ru-RU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в поле...  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Если встретишь: не трогай ее.</a:t>
            </a:r>
            <a:r>
              <a:rPr lang="ru-RU" altLang="ru-RU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 </a:t>
            </a:r>
            <a:r>
              <a:rPr lang="ru-RU" altLang="ru-RU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Нападет </a:t>
            </a:r>
            <a:r>
              <a:rPr lang="ru-RU" altLang="ru-RU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она, либо если ты наступишь ей на хвост (тогда нужно быстро отпрыгнуть как можно дальше, пока она не укусила), либо если будешь ее дразнить — например, тыкать в нее длинной палкой. </a:t>
            </a:r>
            <a:r>
              <a:rPr lang="ru-RU" altLang="ru-RU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Не</a:t>
            </a:r>
            <a:r>
              <a:rPr lang="ru-RU" altLang="ru-RU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 успевшая уйти от вас змея попытается атаковать. Гадюка перед этим сворачивается клубком, а потом выбрасывает тело на 30-40 сантиметров вперед. </a:t>
            </a:r>
            <a:r>
              <a:rPr lang="ru-RU" altLang="ru-RU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Хорошей </a:t>
            </a:r>
            <a:r>
              <a:rPr lang="ru-RU" altLang="ru-RU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защитой от укуса змеи может быть высокая и прочная обувь. </a:t>
            </a: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055995" y="3128471"/>
            <a:ext cx="4600510" cy="3430889"/>
          </a:xfrm>
          <a:prstGeom prst="rect">
            <a:avLst/>
          </a:prstGeom>
        </p:spPr>
      </p:pic>
      <p:pic>
        <p:nvPicPr>
          <p:cNvPr id="11" name="Рисунок 10" descr="AV9-DMexF1I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909205" y="3148992"/>
            <a:ext cx="4701886" cy="3354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2392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25323" y="4997226"/>
            <a:ext cx="1107942" cy="3388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749" y="1873862"/>
            <a:ext cx="958505" cy="4880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838163" y="1097202"/>
            <a:ext cx="1393373" cy="119348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22971" y="3792164"/>
            <a:ext cx="827313" cy="85564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8873" y="2931886"/>
            <a:ext cx="932845" cy="924662"/>
          </a:xfrm>
          <a:prstGeom prst="rect">
            <a:avLst/>
          </a:prstGeom>
        </p:spPr>
      </p:pic>
      <p:pic>
        <p:nvPicPr>
          <p:cNvPr id="13" name="Рисунок 12" descr="aee14ed688dce15cb44e59fd2aa0b685.jpe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831273" y="0"/>
            <a:ext cx="106521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6001434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5squ3p1ebwmozap030zthhue02fi0bl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VeFnKu_PPo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936875" y="0"/>
            <a:ext cx="631825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Презентация1" id="{3F4240F5-2366-4AD0-A9C8-F7854C4F60D0}" vid="{CD1CFEDD-F3AE-4D17-A8B2-1D95CC7BDBF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3741CD3-8569-4BAB-AF6D-FCD53F5F38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C6E651B-F8A4-462D-AD53-A41449326690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970BA057-99D9-4B2E-9EEA-94268539494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tf96391488</Template>
  <TotalTime>0</TotalTime>
  <Words>48</Words>
  <Application>Microsoft Office PowerPoint</Application>
  <PresentationFormat>Произвольный</PresentationFormat>
  <Paragraphs>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Тема1</vt:lpstr>
      <vt:lpstr>       Безопасность  в природной среде 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Соблюдайте правила безопасности на природе !!!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2017-12-11T13:41:02Z</dcterms:created>
  <dcterms:modified xsi:type="dcterms:W3CDTF">2023-05-10T17:28:10Z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