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я\Documents\poster_p-251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развитие-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камней</a:t>
            </a:r>
            <a:endParaRPr lang="ru-RU" sz="1800" dirty="0"/>
          </a:p>
        </p:txBody>
      </p:sp>
      <p:pic>
        <p:nvPicPr>
          <p:cNvPr id="5123" name="Picture 3" descr="C:\Users\Аня\Desktop\Камни\20171123_1648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990600"/>
            <a:ext cx="3306521" cy="2819400"/>
          </a:xfrm>
          <a:prstGeom prst="rect">
            <a:avLst/>
          </a:prstGeom>
          <a:noFill/>
        </p:spPr>
      </p:pic>
      <p:pic>
        <p:nvPicPr>
          <p:cNvPr id="5125" name="Picture 5" descr="C:\Users\Аня\Desktop\Камни\2017-11-26_20.16.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143000"/>
            <a:ext cx="4800600" cy="4457700"/>
          </a:xfrm>
          <a:prstGeom prst="rect">
            <a:avLst/>
          </a:prstGeom>
          <a:noFill/>
        </p:spPr>
      </p:pic>
      <p:pic>
        <p:nvPicPr>
          <p:cNvPr id="5126" name="Picture 6" descr="C:\Users\Аня\Desktop\Камни\Камни\20171207_0750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3962400"/>
            <a:ext cx="42672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ocuments\фон и проз.картинки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ня\Desktop\портфолио фото 17\Камни\Камни\20171206_171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3857625" cy="6858000"/>
          </a:xfrm>
          <a:prstGeom prst="rect">
            <a:avLst/>
          </a:prstGeom>
          <a:noFill/>
        </p:spPr>
      </p:pic>
      <p:pic>
        <p:nvPicPr>
          <p:cNvPr id="1028" name="Picture 4" descr="C:\Users\Аня\Desktop\портфолио фото 17\Камни\Камни\20171207_074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0"/>
            <a:ext cx="38576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я\Documents\фон и проз.картинки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Аня\Desktop\портфолио фото 17\Камни\Камни\20171207_074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0"/>
            <a:ext cx="3857625" cy="6858000"/>
          </a:xfrm>
          <a:prstGeom prst="rect">
            <a:avLst/>
          </a:prstGeom>
          <a:noFill/>
        </p:spPr>
      </p:pic>
      <p:pic>
        <p:nvPicPr>
          <p:cNvPr id="2052" name="Picture 4" descr="C:\Users\Аня\Desktop\портфолио фото 17\Камни\Камни\20171207_074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0"/>
            <a:ext cx="38576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я\Documents\фон и проз.картинки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Аня\Desktop\портфолио фото 17\Камни\Камни\20171207_0744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0"/>
            <a:ext cx="5410200" cy="3962400"/>
          </a:xfrm>
          <a:prstGeom prst="rect">
            <a:avLst/>
          </a:prstGeom>
          <a:noFill/>
        </p:spPr>
      </p:pic>
      <p:pic>
        <p:nvPicPr>
          <p:cNvPr id="3076" name="Picture 4" descr="C:\Users\Аня\Desktop\портфолио фото 17\Камни\Камни\20171207_0749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8576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Художественно-эстетическое развитие-  Декупаж камней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Художественно-эстетическое развитие-  Декупаж камней</dc:title>
  <dc:creator>Аня</dc:creator>
  <cp:lastModifiedBy>Аня</cp:lastModifiedBy>
  <cp:revision>2</cp:revision>
  <dcterms:created xsi:type="dcterms:W3CDTF">2018-09-28T18:52:01Z</dcterms:created>
  <dcterms:modified xsi:type="dcterms:W3CDTF">2023-05-10T19:04:08Z</dcterms:modified>
</cp:coreProperties>
</file>